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67839" autoAdjust="0"/>
  </p:normalViewPr>
  <p:slideViewPr>
    <p:cSldViewPr snapToGrid="0" snapToObjects="1">
      <p:cViewPr varScale="1">
        <p:scale>
          <a:sx n="58" d="100"/>
          <a:sy n="58" d="100"/>
        </p:scale>
        <p:origin x="1618" y="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29:52.53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13476 4604 0,'18'-18'31,"17"0"-15,-17 1-16,35-18 16,-36 17-16,19-17 15,52-18-15,-35 0 16,17 0-16,1 0 16,17-18-16,0 19 0,124-90 15,-89 72-15,89-71 16,0 17-1,-54 36 1,-105 53-16,0 0 0,-18 17 16,-17 0-16,0 1 15,-36 17-15,-35 0 16</inkml:trace>
  <inkml:trace contextRef="#ctx0" brushRef="#br0" timeOffset="478.844">13794 4057 0,'-18'18'15,"0"17"1,18 0-16,-53 53 16,18-52-16,-53 69 15,35-34-15,-35 52 16,53-70-16,-18 18 16,35-53-1,53 17-15,1-35 16,87-18-16,-52 1 15,87-36 1,-87 35-16,52-17 16,-70 35-16,-17-18 15</inkml:trace>
  <inkml:trace contextRef="#ctx0" brushRef="#br0" timeOffset="13707.214">21255 7479 0,'0'-18'31,"18"18"16,-1 0-31,1 0-16,-1 0 15,1 0-15,0 0 0,52 0 16,-34 0-16,34-17 16,-35 17-16,36-18 15,-53 18-15,34 0 16,-34 0-16,0 0 15</inkml:trace>
  <inkml:trace contextRef="#ctx0" brushRef="#br0" timeOffset="15945.064">25735 7426 0,'-17'0'0,"-1"18"78,0-18-46,1 0-17,34 0 48,1 0-48,0 0 1,17 0-16,0 0 0,36 0 16,-18-18-16,35 0 15,-35 18-15,35-17 16,-71 17-1</inkml:trace>
  <inkml:trace contextRef="#ctx0" brushRef="#br0" timeOffset="19908.878">24395 8378 0,'0'18'78,"0"17"-63,0-17-15,0 35 16,17-35-16,19 17 16,-19-35-16,18 35 15,-17-35-15,0 0 16,-1 0-16,1-17 15,0 17-15,-1-36 16,1 19-16,-18-19 16,18 19-1,-18-36-15,0 17 16,0 1-16,0 18 16,0-19-1,-18 19-15,18 34 31,18 36-15,-18-35-16,17 17 16,-17 0-16,18 54 15,-18-36-15,17-1 16,-17 1-16,0 0 0,18 18 16,-18 52-16,0-70 15,-35 35-15,35-35 16,-18-17-16,1-1 0,-19 0 15,19-17-15,-19-1 16,1-17-16,-18 0 16,18 0-1,-53-35-15,52 18 16,-34-1-16,35 0 16,-18 18-1,35 18-15</inkml:trace>
  <inkml:trace contextRef="#ctx0" brushRef="#br1" timeOffset="82790.45">2434 13458 0,'0'-17'16,"-17"17"0,17-18-1,17 18 1,1 18 0,17-18-1,-17 0-15,52 0 16,-34 0-16,16-18 15,37 18-15,-36 0 16,35 0 0,-53 0-16,36 18 15,-36-18-15,0 0 16,-17 0-16,-1-18 16,-34 1-1,-1 17 1</inkml:trace>
  <inkml:trace contextRef="#ctx0" brushRef="#br1" timeOffset="83257.171">2805 13212 0,'-18'17'15,"18"1"-15,0-1 16,0 1-16,35 0 16,1-18-16,34 17 15,-35 1-15,54 0 16,-72-1 0,54 19-16,-54-19 15,1 18-15,-18-17 16,0 0-1,-18-18-15,-35 17 16,18 1-16,0-18 16,0 18-16,-1-18 0,19 0 15,-1 0-15,0 17 16</inkml:trace>
  <inkml:trace contextRef="#ctx0" brushRef="#br1" timeOffset="84135.198">3175 12788 0,'-18'0'15,"36"0"1,0 0 0,17 0-16,18 0 15,0 0-15,17 0 16,-17 18-16,18-1 15,-36-17-15,36 18 16,-54 0-16,19-18 16,-19 0-1,1 0-15,-18-18 16</inkml:trace>
  <inkml:trace contextRef="#ctx0" brushRef="#br1" timeOffset="84452.795">3545 12629 0,'36'18'0,"17"0"16,-18-1-16,18 19 15,-18-19-15,0 19 16,-17-19-16,17 18 16,-35-17-16,0 17 15,0-17-15,0 0 0,-35 17 16,17-17-16,1-18 16,-36 17-16,35-17 15,1 0-15,-19 0 16,19 18-16,-1-18 0,0 0 15</inkml:trace>
  <inkml:trace contextRef="#ctx0" brushRef="#br1" timeOffset="85174.845">4921 12136 0,'18'0'15,"35"0"1,-18 0-16,0 0 0,18 0 16,53-18-1,0 18-15,-53 0 16,35 0-16,-70 18 16,17-18-16,-17 17 0,-1 1 15</inkml:trace>
  <inkml:trace contextRef="#ctx0" brushRef="#br1" timeOffset="85514.064">5239 11977 0,'53'0'16,"-18"17"-16,18-17 0,17 0 15,-17 18-15,18 17 16,-36-17 0,-17 0-16,17 17 0,-35 0 15,0 0-15,0-17 16,-35 0-1,17-1-15,-17 1 16,0 0-16,-18-1 16,35-17-16,-17 18 15,17 0-15,1-1 16,17 1-16</inkml:trace>
  <inkml:trace contextRef="#ctx0" brushRef="#br1" timeOffset="113444.268">2046 6138 0,'0'-17'0,"0"-1"16,-18 18 0,1 35-1,-1 1 1,1 17-16,-1-1 0,0 1 16,1 18-16,-1 52 15,18-52-15,18-18 0,17 35 16,35-17-1,-34-54-15,-1-17 16,18 0-16,18 0 16,-36-17-16,-18-1 0,1 0 15,-18 1-15,0-19 16,-35 19-16,0-1 0,-1 18 16,-70 18-1,71-18-15,0 17 0,0 1 16,52-18-1,1 0-15</inkml:trace>
  <inkml:trace contextRef="#ctx0" brushRef="#br1" timeOffset="113725.197">2452 6156 0,'-18'35'16,"1"1"-16,17-1 15,-18 18-15,18-18 16,0 0-16,18-17 0,-1 35 16,1-53-16,17 17 15,36-17 1,17-35-16,-53 18 15,36-19-15,-54 19 16,1-1-16,0 0 16,-18 1-16</inkml:trace>
  <inkml:trace contextRef="#ctx0" brushRef="#br1" timeOffset="113892.281">2699 6174 0,'0'105'16,"0"19"0,0-54-16,17 72 15,1-89-15,0 35 16,-1-53-16,-17 0 0,18-17 16</inkml:trace>
  <inkml:trace contextRef="#ctx0" brushRef="#br1" timeOffset="114911.218">7638 10142 0,'-36'36'16,"1"17"0,17-18-16,1 18 15,17 35-15,0-35 16,0 0-16,35 35 16,18-17-1,-18-54-15,1 1 0,34-1 16,1-34-1,-54-1-15,1 1 0,0-36 16,-36 17 0,-17 1-16,-1 17 0,-34 1 15,-18 17 1,35 0-16,0 17 16,35-17-16</inkml:trace>
  <inkml:trace contextRef="#ctx0" brushRef="#br1" timeOffset="115188.567">8167 10195 0,'-35'18'16,"17"0"-16,0 17 15,1 53 1,17-53-16,17-17 0,54 0 16,-1-1-1,-34-17-15,-1 0 0,53 0 16,-35-35 0,-35 35-16,17-18 15,-35 1 1,-18 17-16</inkml:trace>
  <inkml:trace contextRef="#ctx0" brushRef="#br1" timeOffset="115361">8396 10195 0,'-35'36'16,"35"-1"-16,-18 71 15,1-53-15,17 17 0,0-17 16,17 53-16,-17-53 16,18 0-16,-1-18 0,-17 0 15</inkml:trace>
  <inkml:trace contextRef="#ctx0" brushRef="#br1" timeOffset="124382.227">3863 15064 0,'0'-18'15,"0"0"1,-18 18 15,1 36-15,-1-19-16,0 19 0,-17 34 15,17-35-15,1 54 16,-1-37-16,18 1 16,0-17-16,35 34 15,-17-52-15,35 17 16,-35-17-16,-1-18 16,19 0-16,-1 0 15,-18-18-15,1-17 16,-36 17-1,-17-17-15,0 17 16,-18 1 0,18-1-16,-1 18 15,19 0-15,17-18 16</inkml:trace>
  <inkml:trace contextRef="#ctx0" brushRef="#br1" timeOffset="124655.069">4145 15064 0,'-17'35'15,"17"18"-15,0 0 16,0-36-16,17 19 15,1-19 1,35 19-16,-18-36 16,0 17-16,36-17 15,-54 0-15,36-17 16,-35-1-16,17 0 16,-17 18-16,-18-17 15</inkml:trace>
  <inkml:trace contextRef="#ctx0" brushRef="#br1" timeOffset="124809.965">4374 15134 0,'0'106'16,"18"35"-16,-18 0 15,18-88-15,-18 0 16,17 35-16</inkml:trace>
  <inkml:trace contextRef="#ctx0" brushRef="#br1" timeOffset="125894.885">7214 17868 0,'-17'0'16,"-1"0"-1,0 0 1,1 0-16,-1 18 15,0-1-15,-17 36 16,18-17-16,-1 70 16,18-54-16,0 1 15,0 71-15,18-71 16,52 17-16,-52-34 16,52-1-1,-34-35-15,-1 0 0,-17 0 0,-1 0 16,18-18-1,-17 1-15,-18-1 16,0-17-16,-18 17 16,-17 0-16,0 1 0,0-1 0,-36 0 15,18 18 1,18 0-16,17 0 16</inkml:trace>
  <inkml:trace contextRef="#ctx0" brushRef="#br1" timeOffset="126222.061">7691 17886 0,'-18'0'16,"0"17"-1,18 36 1,-17-35-16,17 17 16,-18 18-16,18-35 15,0 0-15,18-1 16,-1 1-16,1-1 16,17-17-16,0 0 0,36 0 15,-18 0-15,-18-17 0,18 17 16,-18 0-16,-17 0 15,17-18 1,-35 36 0</inkml:trace>
  <inkml:trace contextRef="#ctx0" brushRef="#br1" timeOffset="126407.169">7885 17903 0,'-18'36'16,"0"17"-1,36 105 1,17-16-16,1-19 16,-19-88-16,18 18 15</inkml:trace>
  <inkml:trace contextRef="#ctx0" brushRef="#br1" timeOffset="141699.368">13018 13035 0,'0'106'16,"17"-53"-16,-17 17 0,35 54 16,-17-54-16,0 1 15,-1 53-15,-17-72 16,18 54-16,-18-53 16,0 53-1,-18-53-15,18 0 0,0 35 16,-17-53-16,17 1 15,0-1-15,0 0 0,17 36 16,-17 17 0,0-35-16,0 0 0,0 0 15,18 0-15,-18 52 16,0-52-16,18-17 0,-18 17 16,0-18-1,-18-18-15,18 36 16,0-35-16,0 17 0,-18 36 15,18-36-15,0 18 16,0 18 0,0-54-16,-17 18 0,17 1 15,0-19-15,0 1 16,0 0-16,0-1 0,0 19 16,0-19-16,17 19 15,1-1-15,-18-18 16,18 19-16,-18-19 15,0 1 1,0 0-16,0-1 16,-18 1-16,18 0 15,0 17 1,18 18 0,-1-53-16,-17-18 46</inkml:trace>
  <inkml:trace contextRef="#ctx0" brushRef="#br1" timeOffset="142026.993">12947 15681 0,'18'71'16,"-1"17"-16,1-53 15,0 0-15,-1 1 0,1 16 16,-1-34-16,1 0 15,17 17-15,1-35 16,-1-18-16,0-35 16,0 18-16,1 0 15,-19 0-15,1-18 16,0-18-16,-1 36 16,-17 0-16,0-1 0</inkml:trace>
  <inkml:trace contextRef="#ctx0" brushRef="#br1" timeOffset="142538.967">12771 13335 0,'-18'0'16,"36"-18"-1,-1-35-15,1 1 16,17-1-16,-17 0 0,17-53 16,-17 53-1,17 0-15,0-53 16,-17 71-16,0 0 0,-18-1 15,17 36 1,-17 18 0,0 0-16,18 35 15,35 35-15,-36-35 16,54 35-16,-36-53 16,-17 0-16,35 36 15,-18-36-15</inkml:trace>
  <inkml:trace contextRef="#ctx0" brushRef="#br0" timeOffset="187206.495">15081 12365 0,'-17'0'0,"34"0"47,1 0-16,0 18-15,-1 17-16,18-18 15,1 36-15,-1-17 16,0-19-16,1 19 0,34 16 16,-35-34-16,54 17 15,-54-17 1,-17 0-16,34 17 16,-34-17-16,0-1 0,17-17 15,-35 18 1,-18-18-1,1-35 1</inkml:trace>
  <inkml:trace contextRef="#ctx0" brushRef="#br0" timeOffset="187506.415">15610 12312 0,'0'-18'0,"-17"18"31,-1 36-15,-17-1-16,-18 71 15,18-53-15,-36 88 16,53-88-16,-34 70 16,34-70-16,0-18 15,1 1-15,34-36 16</inkml:trace>
  <inkml:trace contextRef="#ctx0" brushRef="#br0" timeOffset="188321.163">16157 12347 0,'-17'0'16,"34"0"0,19 0-1,-1 0-15,-18 0 0,19 0 16,52 0 0,-53 0-16,-17 0 0,52-17 15,-52 17-15,0 0 16,-1 0-16,1 0 15</inkml:trace>
  <inkml:trace contextRef="#ctx0" brushRef="#br0" timeOffset="188485.353">16298 12524 0,'0'17'16,"18"-17"-1,0 0-15,-1 0 0,19 0 16,-1-17-16,0 17 0,18 0 16,-35 0-16,-1 0 15</inkml:trace>
  <inkml:trace contextRef="#ctx0" brushRef="#br0" timeOffset="194287.032">5521 13899 0,'-18'0'110,"1"0"-95,-1 0 1,18-17-16,-18 17 15,-17 0-15,18 0 16,-19 0-16,-17 17 16,36-17-16,-36 36 15,17-19-15,-16 19 16,16-19-16,1 1 16,17 0-16,-17 34 15,17-34-15,-17 17 16,18-17-1,-1 35-15,18-35 16,0 17-16,0-17 16,18 17-16,-18 0 15,17-17-15,1 17 16,17-17-16,18 52 16,-18-52-16,1 17 0,69 18 15,1 0 1,-53-53-16,18 18 0,-18-1 15,70-17-15,-52 0 16,-18-17-16,17-1 0,-17 0 16,53-35-1,-71 18-15,0 17 0,-17 1 16,0-1-16,-1-17 16,-17 17-16,-17 1 15,-1-1-15,0 0 16,-17-35-16,35 36 15,-17-18-15,-1-1 0,-17-52 16,17 53-16,-17-36 16,-1 36-1,1 17-15,-18 1 0,36 17 16,-36 0 0,35 0-16,0 0 0,1 17 15</inkml:trace>
  <inkml:trace contextRef="#ctx0" brushRef="#br0" timeOffset="195421.211">6809 13988 0,'0'-18'0,"-18"0"31,0 18-15,-17 0-1,17 0-15,-17 0 16,18 0-16,-36 18 15,17 0-15,-34-1 16,34 1-16,-34 17 16,35 0-16,-1 1 15,19-1-15,-19 18 16,19-18-16,17 18 16,0-35-1,17 35-15,1-18 16,53 36-16,-36-36 15,88 18-15,-70-36 16,88 36-16,-70-35 16,70 0-16,-70-18 15,34-18-15,-52 18 16,36-35 0,-54-1-16,18 1 15,-36 0-15,19 0 0,-19-36 16,1 18-16,-18-35 15,-18 35-15,-35-18 16,36 36-16,-71 0 16,52 17-16,-17 1 15,0-1-15,-52 0 16,52 1-16,17 17 0,1 0 16,0 0-16,0 17 15,35 1-15,-18-18 16</inkml:trace>
  <inkml:trace contextRef="#ctx0" brushRef="#br0" timeOffset="196409.879">17092 10513 0,'-18'0'15,"36"0"1,17 0 0,-17 0-16,17 0 0,18 0 15,-18 0-15,54 0 16,-54 0-16,0 0 0,-17 0 16,0 0-16,-1 0 15</inkml:trace>
  <inkml:trace contextRef="#ctx0" brushRef="#br0" timeOffset="196844.307">17092 10601 0,'18'0'15,"-1"18"-15,1-1 16,-18 19-16,18-19 16,-1 54-16,-17-36 15,18 0-15,-18 18 0,18 71 16,-18-54-16,17 107 16,-17-54-1,0 142-15,0-124 16,18 194-16,-18-159 15,17 195-15,-17-195 16,0 195 0,-17-160-16,-1 195 15,18-212-15,-17 176 16,17-193-16,35 123 16,-18-177-16,36 124 15,-35-141-15,35 106 16,-18-124-16,-17 0 15,0 0-15,17 0 0,0 18 16,-17-71-16,-1-17 16</inkml:trace>
  <inkml:trace contextRef="#ctx0" brushRef="#br0" timeOffset="197623.446">17551 10777 0,'17'0'0,"1"-35"15,0 35-15,35-18 16,-18 36-16,0 0 16,18 35-16,-35-18 15,-1 0-15,1 0 0,0 1 16,-36 52-16,0-53 16,1 1-16,-1-1 0,0 0 15,-17 36 1,17-54-16,18 1 0,18 0 15,53-18 1,-36 0-16,35-18 16,-34 18-16,17 0 15,-36-18-15</inkml:trace>
  <inkml:trace contextRef="#ctx0" brushRef="#br0" timeOffset="197990.498">18133 10813 0,'17'-18'16,"1"0"-16,53 1 15,-36-1 1,0 18-16,36-18 16,-54 1-16,1 17 0,0 0 15</inkml:trace>
  <inkml:trace contextRef="#ctx0" brushRef="#br0" timeOffset="198294.379">18203 10777 0,'0'36'15,"0"-19"-15,0 19 0,-17 16 16,17-16-16,0 17 16,0-18-16,17-17 15,36 17-15,-17-17 16,-1-1-16,35 36 15,-34-53-15,-1 35 16,-17 1 0,-18-19-16,-53 1 15,35-18-15,-35 18 0,-17-18 16,34 0-16,19 0 16,-19 0-1,36-18-15,0 0 0,18 1 16</inkml:trace>
  <inkml:trace contextRef="#ctx0" brushRef="#br0" timeOffset="198602.707">18697 10760 0,'36'0'16,"-1"-18"-1,0 0-15,36-17 16,-36 35-16,18-17 15,-18 17 1,-53 0 0</inkml:trace>
  <inkml:trace contextRef="#ctx0" brushRef="#br0" timeOffset="198948.919">18768 10760 0,'0'17'15,"0"1"1,17 0-16,-17-1 16,0 1-16,18 17 15,-18-17-15,18 17 16,-18-17-16,35 17 16,0-17-16,1 17 15,-19-17-15,18-1 16,-35 1-16,18 17 15,-18 0-15,-18 1 16,1-19-16,-1 19 16,1-36-16,-19 17 15,19-17 1,-19 0-16,19 0 16,-19 0-1,19 0-15,-1-17 0,18-1 16,18 18-1</inkml:trace>
  <inkml:trace contextRef="#ctx0" brushRef="#br0" timeOffset="199513.436">17604 11836 0,'70'-36'0,"-35"19"16,36-1-16,-36 18 16,18 18-16,-35-1 15,-18 54-15,0-36 16,-35 53-1,-1-52-15,1 34 16,35-34-16,-18-1 16,36-18-16,17 1 15,1-18-15,34-18 16,-35 18-16,18-17 16</inkml:trace>
  <inkml:trace contextRef="#ctx0" brushRef="#br0" timeOffset="199864.252">18274 11765 0,'18'-35'16,"-1"35"-16,1 0 15,-1 18 1,1-1-1,-18 18-15,0 1 16,18-19-16,-18 1 16,17 0-16,1 17 15,0-17-15,-1 17 16,1-18-16,0 1 16,-18 0-16,0 17 15,-18-17-15,18-1 16,-35 1-16,-18-18 15,17 18-15,19-18 16,-18 0-16,17 0 16,18-18-1</inkml:trace>
  <inkml:trace contextRef="#ctx0" brushRef="#br0" timeOffset="200119.322">18838 11677 0,'-17'0'16,"17"35"-1,0 1-15,-18 52 16,18-35-16,18 0 0,-18-1 15,17-16-15,1 34 16,0-34-16,-18-19 16,17 18-16,-17-17 0,0 0 15,0-1-15</inkml:trace>
  <inkml:trace contextRef="#ctx0" brushRef="#br0" timeOffset="200682.72">18221 12612 0,'18'0'31,"-1"0"-15,1 17-16</inkml:trace>
  <inkml:trace contextRef="#ctx0" brushRef="#br0" timeOffset="200815.979">18292 12965 0,'0'17'16</inkml:trace>
  <inkml:trace contextRef="#ctx0" brushRef="#br0" timeOffset="200932.774">18362 13141 0,'0'18'15,"18"-18"1</inkml:trace>
  <inkml:trace contextRef="#ctx0" brushRef="#br0" timeOffset="202170.457">18292 13670 0,'17'18'47,"1"-1"-32,-18 1 1</inkml:trace>
  <inkml:trace contextRef="#ctx0" brushRef="#br0" timeOffset="202311.139">18292 13899 0,'17'18'15,"-17"0"1</inkml:trace>
  <inkml:trace contextRef="#ctx0" brushRef="#br0" timeOffset="202439.463">18327 14041 0,'-18'0'31</inkml:trace>
  <inkml:trace contextRef="#ctx0" brushRef="#br0" timeOffset="204306.803">6914 13335 0,'0'-18'15,"-17"1"-15,-1 17 16,-17-18-16,17 18 16,1-18-16,-54 18 15,36 0-15,0 0 0,-18 0 16,17 18-16,-52 0 16,53 17-16,-18-17 15,18 17-15,17-17 0,0 52 16,1-52-1,34 35-15,1 17 0,0-34 16,17 16-16,0-16 0,71 34 16,-53-34-1,18-1-15,-19 0 0,19-17 16,70 17-16,-70-17 16,52-1-1,-70-17-15,-18 0 0,18 0 0,-35-17 16,17 17-16,-17 0 15,-1-18-15,1-17 16,-18 17-16,0-17 16,0 0-16,0-1 0,-18 1 0,-34-53 15,16 35-15,1 18 16,-53-36 0,35 36-16,0 17 0,-35 0 15,52 18-15,19 0 16,-1 0-16,1 0 0</inkml:trace>
  <inkml:trace contextRef="#ctx0" brushRef="#br0" timeOffset="205196.813">8237 13370 0,'-17'0'31,"-1"-17"-31,18-1 16,-35 18-16,17 0 15,-17 0-15,-18 0 0,-35 18 16,17-18-1,18 35-15,-17-17 0,17-1 16,0 18-16,0 1 0,-18 34 16,54-17-16,17-17 15,0 52-15,35-53 16,0 0-16,89 18 16,-54-35-16,19-1 15,-19 1-15,36 0 0,88-1 16,-106-17-16,0 0 15,71-17-15,-88-19 16,-18 1-16,52-35 16,-69 17-16,-19 17 0,1-69 15,-36 69 1,1 1-16,-19-18 16,-34 18-16,17 0 0,-35 17 0,-71 0 15,71 18-15,0 0 16,17 18-16,-35 35 15,71-36-15</inkml:trace>
  <inkml:trace contextRef="#ctx0" brushRef="#br0" timeOffset="206737.104">17568 14623 0,'0'-18'15,"18"18"16,53-18-15,-36 18-16,35 18 16,-34-18-16,17 35 15,-36 1-15,-17-19 16,0 1-16,-17 35 0,-1-36 16,0 19-16,-17-19 15,17 1-15,1 0 0,-1-18 16,18 17-16,18-17 15,17 0-15,18-17 16,-18 17-16,36-36 16,-36 36-16</inkml:trace>
  <inkml:trace contextRef="#ctx0" brushRef="#br0" timeOffset="207110.805">18150 14552 0,'36'-18'16,"17"-17"-16,-36 35 15,19-17 1,-19 17-16,-34 17 31,-36 18-31,35 1 16,-17-19-16,-1 36 15,19-35-15,17 0 0,-18-18 16,18 17-16,18 18 16,-1-35-16,36 36 15,-35-36-15,17 17 16,18 1-16,-35 0 16,-1-1-16,1 1 15,-18 0-15,-18-1 0,1-17 16,-18 18-16,17-18 15,-35 0 1,35 18-16,1-18 0,-1 0 16,18-18-1</inkml:trace>
  <inkml:trace contextRef="#ctx0" brushRef="#br0" timeOffset="207504.023">18644 14499 0,'18'-17'15,"17"17"1,1-18 0,-19 0-1,-17 36-15,-17-18 16,-1 18-16,0-18 15,-17 17-15,17 1 0,-17-1 0,17 19 16,1-19-16,17 1 16,-18 0-16,18-1 0,18 1 15,17 17-15,0-17 16,-17-1-16,17-17 16,-17 18-16,0 0 0,17-1 15,-53-17 16,-35 0-31,36 0 16,-19 0-16,-17 18 16,18 0-16,17 17 15,1-35-15,17 18 16</inkml:trace>
  <inkml:trace contextRef="#ctx0" brushRef="#br0" timeOffset="208071.085">17762 15240 0,'-17'18'0,"17"52"16,0-35-16,17 54 16,-17-36-16,18 17 15,0-52 1,17-1-16,0-17 15,-17 0-15</inkml:trace>
  <inkml:trace contextRef="#ctx0" brushRef="#br0" timeOffset="208405.773">18098 15222 0,'35'-35'15,"-18"35"-15,19 0 16,-19 0-16,1 0 0,0 18 16,-18-1-16,17 1 0,-17 0 15,0 52-15,0-52 16,0 17-16,0 0 16,0-17-16,18 0 15,0-1 1,17-17-1,-35 18-15,0 0 16,0-1-16,-35 36 16,-1-35-1,19-1-15,-36 19 16,35-19-16,0 1 0,36-18 16,0-18-1</inkml:trace>
  <inkml:trace contextRef="#ctx0" brushRef="#br0" timeOffset="208618.778">18609 15222 0,'-35'36'15,"-1"-19"-15,19 36 16,17-18-16,17-17 15,36 17-15,-17-17 16,-1 0-16,18-18 0,-18 0 16,0 0-16,36 0 15,-36 0-15</inkml:trace>
  <inkml:trace contextRef="#ctx0" brushRef="#br0" timeOffset="208762.204">18785 15275 0,'0'53'16,"-17"18"-1,17-18-15,17 35 0,1-53 16,0 53-16</inkml:trace>
  <inkml:trace contextRef="#ctx0" brushRef="#br0" timeOffset="208996.966">18380 16069 0,'17'0'31,"-17"18"-31</inkml:trace>
  <inkml:trace contextRef="#ctx0" brushRef="#br0" timeOffset="209111.663">18397 16351 0,'0'18'0,"0"0"0</inkml:trace>
  <inkml:trace contextRef="#ctx0" brushRef="#br0" timeOffset="209249.248">18468 16616 0,'0'35'16,"0"0"-16,18-35 15,-18 18 1</inkml:trace>
  <inkml:trace contextRef="#ctx0" brushRef="#br0" timeOffset="209346.493">18503 16810 0,'18'35'0,"-1"0"16,-17-17 0</inkml:trace>
  <inkml:trace contextRef="#ctx0" brushRef="#br0" timeOffset="209956.993">17533 15998 0,'-18'18'15,"18"35"1,0 18 0,0-1-16,0 89 15,0 53-15,0-89 16,-35 142-16,35-124 15,-17-18-15,-1 18 0,18 0 16,-18 124-16,18-124 16,-17-35-16,17 0 15,0 0-15,17 70 16,-17-105-16,0-1 0,18-17 16,0 0-16,34 0 15,-16-35-15,87-1 16,-52-17-16,-1-17 0,-17-1 15,18 0-15,-18 1 16,-18-1-16</inkml:trace>
  <inkml:trace contextRef="#ctx0" brushRef="#br0" timeOffset="211464.692">19103 10636 0,'-18'-17'15,"36"17"17,0 0-17,17-18-15,0 18 0,0-18 16,18 18-16,18-17 16,-53 17-16,17 0 15,0 17 1,-17 1-16,-18 0 15,0-1-15,0 1 16,0 17-16,0 0 16,0 1-16,17 17 0,-17 0 15,0 52-15,0-34 16,0 70 0,0-53-16,-17 71 15,17-88-15,-18 87 16,18-69-16,-18 87 15,18-88-15,0 106 16,0-88-16,18 88 16,-18-88-16,18 105 15,-1-87-15,19 88 16,-19-89-16,19 124 16,-36-141-16,35 141 15,-35-141-15,0 141 16,-18-124-1,1 142-15,-19-18 16,36-106-16,-17-35 16,17 17-16,0 0 0,-18 124 15,18-141 1,0 18-16,18 70 0,-18-106 16,17 106-1,-17-106-15,0 89 16,0-89-16,0 71 15,0-89-15,0 89 16,0-89-16,0 54 16,0-54-16,0 54 15,0-54-15,18 54 16,-18-71-16,35 53 16,-17-71-16,-18 0 15,35 53 1,-17-52-16,-1 17 0,-17 35 15,0-53-15,0 18 16,0 18-16,-17-36 16,-1 0-16,18-17 15,-18 17-15,18-17 16,0-1 0,0 1-16,18 0 15,0-1-15,-18 1 16,17-18-1,-17 17-15,0 1 16,-17-18 31,-1 0-47,0 18 16,-17-18-16,-53 35 15,35-17-15,-17 17 16,17-17-16,-18 17 0,-35-17 15,53-18-15,0-18 16,36 0 0</inkml:trace>
  <inkml:trace contextRef="#ctx0" brushRef="#br0" timeOffset="-212379.856">8308 12700 0,'-35'-18'0,"35"1"15,-36 17 1,19-18-16,-1 18 0,-35 0 15,18 0-15,0 18 0,-18-1 16,17 1-16,-87 17 16,88 1-16,-18-1 15,-35 0-15,52 0 16,-17 36-16,53-36 16,0 53-16,18-52 15,53 52 1,-19-35-16,90 0 15,-54-36-15,88 19 16,-88-19-16,89-17 16,-89-17-16,53-19 15,-70 19-15,17-54 16,-53 36-16,0-53 16,-35 52-16,-17-69 15,-19 69-15,-69-70 16,16 71-16,-69-18 15,69 36-15,-69-19 16,105 36-16,35-17 16,-17 17-1</inkml:trace>
  <inkml:trace contextRef="#ctx0" brushRef="#br0" timeOffset="-211760.159">9525 12629 0,'-18'-17'0,"-17"-18"16,0 17-16,-53 0 15,35 18 1,0 0-16,0 18 16,-71 17-16,71-17 0,1 17 15,-1 0-15,-36 54 16,72-37-16,-1 19 0,18-18 15,0 0-15,71 53 16,-18-71-16,17 18 16,71 0-16,-52-53 15,69 17 1,-70-34-16,-17-18 0,0 17 0,34-70 16,-52 52-1,-17-16-15,17-19 16,-53 18-16,-18-35 15,-17 53-15,-54-54 16,36 54-16,-52 0 16,52 17-16,-35 18 15</inkml:trace>
  <inkml:trace contextRef="#ctx0" brushRef="#br1" timeOffset="-183814.845">21643 11307 0,'18'-18'0,"-36"18"47,0 35-31,1 0-16,17 1 15,-36 70-15,19-36 16,-1 89-16,18-89 16,0 19-16,35-19 0,-17 1 15,53 17-15,-36-53 16,0 0-16,0-17 15,1-18-15,34 0 16,-34-18-16,-1 1 0,-18-18 16,1-1-16,-18 19 15,-18-54-15,-17 36 0,18 17 16,-36 1-16,-36-19 16,54 36-16,0 0 15,17 0-15,1 18 0,17 0 16</inkml:trace>
  <inkml:trace contextRef="#ctx0" brushRef="#br1" timeOffset="-183433.972">22260 11412 0,'18'0'15,"-18"-17"-15,-18 17 16,1 17-16,-1 19 15,18-19 1,0 19-16,0-1 0,0 0 16,0-17-16,35 35 15,-17-36-15,52 19 16,-34-19-16,34-17 16,-34 0-16,34 0 15,-52-17-15,17 17 16</inkml:trace>
  <inkml:trace contextRef="#ctx0" brushRef="#br1" timeOffset="-183235.181">22560 11430 0,'0'53'0,"-17"0"15,-1 35-15,18-35 16,-18 18-16,18-1 0,-17 1 16,17 34-1,0-52-15,0 18 16,17-53-16,-17-1 16</inkml:trace>
  <inkml:trace contextRef="#ctx0" brushRef="#br1" timeOffset="-182890.758">22913 11730 0,'0'18'16,"53"-1"0,-18 1-16,0-1 15,36 19 1,-18-19-16,-18 1 0,0-18 15,-17 18-15,17-1 16,-17-17-16,0 18 0,-18 0 16</inkml:trace>
  <inkml:trace contextRef="#ctx0" brushRef="#br1" timeOffset="-182679.095">23213 11642 0,'-35'70'16,"17"-17"0,-17 35-16,-18 1 15,35-37-15,18-34 0,-18 17 16,1 18-1</inkml:trace>
  <inkml:trace contextRef="#ctx0" brushRef="#br1" timeOffset="-181980.034">23795 11395 0,'0'-18'16,"-18"18"-1,1 18 1,-1-1-16,-35 89 16,18-35-16,17 17 0,0-17 15,1-1-15,17 1 16,17-18-16,1-1 0,53 19 16,-36-53-16,18-1 15,17-17-15,-17 0 16,0-35-16,-35 17 15,-18-35 1,0 18-16,-71 0 16,36 17-16,-53 1 15,53 17-15,-36 0 16,53 0-16,1 17 16</inkml:trace>
  <inkml:trace contextRef="#ctx0" brushRef="#br1" timeOffset="-181700.485">24306 11465 0,'-17'0'15,"-36"36"-15,35-19 16,1 18-1,17 1-15,35 17 16,-18-36-16,19 19 16,-1-19-16,18 1 15,-18-18-15,18 0 16,-18 0-16,1-18 16,-19 18-16,1-35 15,-18 17-15</inkml:trace>
  <inkml:trace contextRef="#ctx0" brushRef="#br1" timeOffset="-181505.578">24518 11501 0,'0'70'16,"-18"36"-16,18 0 15,0 0 1,0-53-16,0 35 16,18-35-1,-18-36-15,0 1 0</inkml:trace>
  <inkml:trace contextRef="#ctx0" brushRef="#br1" timeOffset="-180894.482">25030 11659 0,'17'18'31,"36"0"-15,-18-1-1,1 1-15,34 17 16,-52 0-16,17-17 0,0 0 15,1-1-15,-1 19 16,-35-19-16,18-17 16,-18 18-16</inkml:trace>
  <inkml:trace contextRef="#ctx0" brushRef="#br1" timeOffset="-180705.545">25277 11659 0,'-53'71'15,"0"-1"-15,0 19 16,35-54-16,1 35 16,34-34-1,-17-19-15,18 1 0</inkml:trace>
  <inkml:trace contextRef="#ctx0" brushRef="#br1" timeOffset="-180281.403">25665 11395 0,'53'-18'16,"-1"-17"-1,1 35 1,-17 0-16,-19 0 0,1 35 16,-18 18-1,0-18 1,-18 18-16,18-35 0,0 35 15,18 0 1,0-36-16,-1 19 16,36 17-1,-18-36-15,-17 1 0,0 35 16,-18-18 0,-18-17-16,-35 17 15,-35 0-15,0-35 16,17 0-1,36 0-15,17 0 16</inkml:trace>
  <inkml:trace contextRef="#ctx0" brushRef="#br1" timeOffset="-177013.08">10336 12047 0,'0'-17'31,"-17"17"-15,-1-18-16,-17 18 15,17-18 1,1 18-16,-54-17 0,36 17 16,-53-18-1,52 1-15,-17 17 0,0 0 16,-17 0-16,17 0 0,0 0 15,-70 0-15,52 0 16,-52 17-16,52 1 16,0-18-16,-70 17 15,53 1-15,18 0 16,-89-1-16,71 1 16,-71 17-16,0-17 15,89 0-15,-1-18 16,0 17-16,-70 18 15,71-17-15,-1 0 16,-17-1-16,17 1 0,1 0 16,-1-1-16,1 1 0,-1 0 15,1-1-15,-1 1 0,18 17 16,-88 0 0,71-17-16,-72 35 15,90-35-15,-90 17 16,90-17-16,-90 17 15,89-18-15,-88 1 16,88 17-16,-88 1 16,71-19-16,-71 36 15,70-35-15,-52 17 16,52-17-16,-52 17 16,70-35-16,-71 35 15,54-17-15,-54 35 16,54-35-16,-54 52 15,71-35 1,-70 54-16,70-54 16,-53 53-16,53-53 15,-53 53-15,53-35 16,-88 53-16,71-53 16,-71 88-1,70-70-15,-88 88 16,89-71-16,-71 71 15,70-89-15,-52 89 16,52-89-16,-52 71 16,70-70-16,-36 70 15,37-70-15,-19 70 16,36-88-16,-18 88 16,35-71-16,1 72 15,17-72-15,0 71 16,17-70-1,1 52-15,-1-70 16,1 0-16,-18 0 0,18 18 16,17 34-1,-35-34-15,35 52 0,-17-52 16,0-18-16,34 88 16,1-18-1,-17-52-15,-19 0 0,19-19 16,34 54-16,-17-35 15,-18-18-15,1 0 16,17 0-16,-18 0 0,71 52 16,-53-34-16,70 35 15,-70-53-15,88 35 16,-88-35-16,88 35 16,-70-53-16,87 36 15,-87-36-15,-1 0 16,19-17-16,-19 0 15,107 35-15,-107-36 16,107 18-16,-107-17 16,89 17-1,-89-17-15,89 17 0,-88-35 16,70 36 0,-53-19-16,53 1 15,-70-1-15,70 1 16,-71-18-16,71 35 15,-70-17-15,53 0 16,-54-18-16,71 17 16,-53-17-16,53 0 15,-52 0-15,69 0 16,-87 0-16,88 0 16,-71 0-16,71 0 15,-71 0-15,88 0 16,-88 0-16,89-17 15,-89 17 1,106-18-16,-106 0 16,124 1-16,-124-1 15,106-17 1,-88 17-16,88-17 16,-106 17-16,106 1 15,-88-1-15,88 0 16,-88 1-16,106-36 15,-89 35-15,89-35 16,-89 18-16,107-36 16,-107 54-16,106-71 15,-105 52-15,123-70 16,-124 54-16,124-72 16,-123 71-16,105-88 15,-123 71-15,88-72 16,-88 89-1,-18-17-15,88-71 16,-35-18 0,-70 71-16,52-89 0,-70 89 15,0-18-15,18-88 16,-36 106-16,0 0 16,18-106-16,-53 88 15,18 0-15,-18-88 16,0 88-16,0 1 15,-18 16-15,1-16 0,-1-107 16,-17 106-16,-1-123 16,1 123-16,0 0 15,-36-88-15,1-18 16,17 124-16,0 0 16,0 0-16,-71-89 15,54 89-15,17 18 16,-18-18-16,19 17 0,-90-88 15,72 89-15,-1-1 16,-87-52-16,87 52 16,-17 1-16,-89-36 15,72 53-15,16 0 16,-122-35-16,123 35 16,-18 17-16,-106-34 15,106 52-15,-105-52 16,105 34-16,-88 1 15,70 18-15,-87-1 16,105 18-16,-88 35 16,88-17-16,18-1 15</inkml:trace>
  <inkml:trace contextRef="#ctx0" brushRef="#br1" timeOffset="-175022.198">26670 11677 0,'0'-18'15,"18"18"-15,17 0 16,0 0-1,0-17-15,36 17 16,-36 17-16,1-17 0,17 18 16</inkml:trace>
  <inkml:trace contextRef="#ctx0" brushRef="#br1" timeOffset="-174888.511">26688 11889 0,'88'0'16,"-35"17"-16,35-17 16,-35 0-16,-18 0 15</inkml:trace>
  <inkml:trace contextRef="#ctx0" brushRef="#br1" timeOffset="-173574.849">27711 11448 0,'-18'0'16,"18"-18"-16,0 36 31,18 17-15,-18 18-16,17 35 15,-17-35-15,18 53 16,0-53-16,-1 0 16,-17-18-16,18-17 15</inkml:trace>
  <inkml:trace contextRef="#ctx0" brushRef="#br1" timeOffset="-172774.756">28169 11501 0,'18'-18'31,"0"18"-15,-1 0-16,36-18 15,-18 18-15,1 0 0,34 0 16,-34 18-1,-19 0-15,18 34 16,-35-16-16,-17 52 16,-1-53-16,-17 36 15,0-54-15,-18 54 16,17-53-16,1 17 16,53-17-1,17-18 1,0 0-16,1 0 0,34 0 15,-35 0-15,1 17 16,-19-17-16</inkml:trace>
  <inkml:trace contextRef="#ctx0" brushRef="#br1" timeOffset="-172241.605">28698 11430 0,'18'-18'16,"17"18"-1,-17 0-15,53 0 16,-36 0-16,18 18 0,17 17 16,-34 1-16,-19-19 15,1 18-15,-18 18 16,0-17-16,-53 34 16,18-34-16,-36 16 15,54-34-15,-36 17 16,53-17-16,0 0 15,17-18-15,1 17 16,17-17-16,53 0 16,-52 0-16,-1 0 15,0 0-15,-17 18 0,35-18 16</inkml:trace>
  <inkml:trace contextRef="#ctx0" brushRef="#br1" timeOffset="-171672.864">29598 11518 0,'-18'-17'16,"1"-1"-1,-18 0-15,17 18 16,-35 0-16,18 0 16,17 36-1,18-19-15,0 18 16,35 18-1,-17-17-15,35 17 16,-35-18-16,34 35 16,-34-52-16,17 35 15,-35-35-15,0 17 16,-17-17-16,-19-1 16,1 1-16,-18-18 15,36 0-15,-19-35 16,19 17-16,17-17 15,0 17-15,17-17 16,19-1 0,34-16-16,-35 34 15,18-35-15,-35 18 16,0 17-16,-1-35 16,-17 35-16,-17 1 0,-19-18 15,1 17 1,17 18-16,-34-18 15,34 18-15</inkml:trace>
  <inkml:trace contextRef="#ctx0" brushRef="#br1" timeOffset="-171228.37">29951 11412 0,'-53'0'16,"18"18"-16,35 35 15,35 0 1,0-18-16,18 36 16,-18-36-16,36 36 15,-53-36 1,-1 18-16,-17-18 15,-17-17-15,-1-1 16,-17 1-16,17-18 0,-53 18 16,54-18-16,-18-18 15,-1 18-15,1-35 16,35 17-16,18 0 16,35-35-1,-18 36-15,53-36 16,-35 18-16,0-1 0,-18 1 15,0-18-15,18-17 16,-53 34-16,0 1 16,-17 17-16,-19 18 15,-34-17-15,17 17 16,-18 35-16,18-35 16</inkml:trace>
  <inkml:trace contextRef="#ctx0" brushRef="#br0" timeOffset="-154833.734">22560 13423 0,'18'0'94,"-18"18"-94,0-1 15,0 1-15,0 70 16,0-52-16,-18 17 0,18-1 15,0 19-15,-17 35 16,17-71-16,-18 53 16,0-52-16,18-1 15,-17 0-15,17-17 16,-18-1-16,18-34 31,18-36-15,-18 18-16,17-54 15,-17 36-15,18-35 16,0 53-16,-1-18 16,1 18-16,-1-18 15,1 18-15,0 17 16,-18 0-16,17 1 0,1-1 16,0 0-16,17 1 15,-17 17-15,-1 0 16,1 0-16,17 0 15,-17 17-15,-1-17 16,1 18 0,-18 0-16,18-18 15,-18 35-15,0-17 16,0 35 0,0-36-16,0 54 0,0-36 15,0 0-15,-18 1 16,18 16-16,0-16 0,-18 34 15,18-17 1,0-35-16,0 17 0,18-35 16,0 35-1,-1-35-15,1 0 0,17 0 16,-17 0-16,17-17 16,-17-1-16</inkml:trace>
  <inkml:trace contextRef="#ctx0" brushRef="#br0" timeOffset="-154361.437">23142 13935 0,'18'0'32,"0"17"-32,-1 1 15,18 17 1,1 1-16,17-1 15,17 18 1,-52-36-16,-1 1 0,36 17 16,-53-17-16,18-18 15,-18 18-15,18-18 16</inkml:trace>
  <inkml:trace contextRef="#ctx0" brushRef="#br0" timeOffset="-154182.814">23424 13899 0,'-35'53'16,"0"0"-16,-18 35 15,18-52-15,-1 52 16,19-35-16,-18-18 15</inkml:trace>
  <inkml:trace contextRef="#ctx0" brushRef="#br0" timeOffset="-153666.558">24077 13670 0,'18'18'16,"35"-1"-1,-18-17-15,0 0 16,36 0-1,-54 0-15,19 0 0,-19 0 0,1 0 16</inkml:trace>
  <inkml:trace contextRef="#ctx0" brushRef="#br0" timeOffset="-153533.548">24165 13899 0,'36'18'16,"34"-18"-1,-17 0-15,-18 0 0,1 0 16,-1-18-16</inkml:trace>
  <inkml:trace contextRef="#ctx0" brushRef="#br0" timeOffset="-153026.815">24906 13458 0,'0'18'16,"0"53"-16,0-36 15,0 88 1,18 19-16,-18-90 15,17 54-15,1-70 16,-18-1-16,35-18 16</inkml:trace>
  <inkml:trace contextRef="#ctx0" brushRef="#br0" timeOffset="-152737.812">25188 13511 0,'89'18'15,"-1"0"1,0 70 0,-70-18-1,-18-17-15,-18 0 0,0 0 16,-17 0-16,17-18 0,1-17 15,-1 0 1,18-1-16,18-17 16,35 0-16,-18-17 15,18-1-15,-18 0 16,-17 1-16</inkml:trace>
  <inkml:trace contextRef="#ctx0" brushRef="#br0" timeOffset="-152459.843">25647 13564 0,'35'-17'16,"18"17"0,18 17-1,-18 19-15,-36-19 16,-17 54-16,0-36 15,-35 36-15,17-36 16,1-17-16,-1 34 16,18-34-16,0 0 15,35-1 1,1 1-16,34-18 16,-35 0-16,36 0 15,-53 0-15</inkml:trace>
  <inkml:trace contextRef="#ctx0" brushRef="#br0" timeOffset="-151986.765">26317 13511 0,'-53'-17'16,"0"17"0,36 17-16,-19 19 0,36 34 15,36 1 1,17-1 0,-18-34-16,36 34 15,-54-52-15,36 52 16,-35-52-16,-18 35 15,0-35-15,-18-1 16,-17-17-16,-18 0 16,18-17-16,-18-1 15,17-17-15,36-1 16,0 19-16,36-36 16,-19 18-16,54-36 15,-36 36 1,0-1-16,18-16 15,-35 34-15,-18-17 0,0-1 16,-18 19 0,1-1-16,-54 0 0,36 18 15,-18 0 1,35 18-16,18 0 16</inkml:trace>
  <inkml:trace contextRef="#ctx0" brushRef="#br0" timeOffset="-151580.408">26705 13458 0,'-17'0'0,"-1"0"16,0 18-16,18 17 15,18-17-15,0 17 16,17 1-16,0-1 0,0 0 15,18 53-15,-17-52 16,-19 17-16,1 17 16,0-35-16,-18 1 0,-18 17 15,0-36 1,1-17-16,-19 18 16,19-18-16,-19-18 15,36 1-15,-17-36 16,34 35-16,36-35 15,-17 18-15,52-36 16,-53 36-16,18-53 16,-35 53-16,-18-18 15,0 35-15,-71 0 16,18 1-16,0 17 16,-53 0-1,54 17-15,-1-17 0</inkml:trace>
  <inkml:trace contextRef="#ctx0" brushRef="#br0" timeOffset="-145213.211">20920 13423 0,'17'53'0,"-17"-18"16,0 54-16,0-36 15,-17 70-15,-1-52 16,0-19-16,1 19 16,17-36-16,-18 1 15,18-54 1,0-53 0,0 18-1,18-35 1,-1 18-16,1 17 15,-18 18-15,35-1 0,18-17 16,-17 36-16,-19-19 16,18 19-16,-17 17 15,0 0-15,-1 0 16,-17 17-16,18 1 16,-36 53-16,18-36 15,-17 0-15,-19 71 16,36-71-16,-35 71 15,35-71-15,0 18 16,0-17-16,0-19 16,18 1-16,17-1 15,-17 1-15,17-18 16,-17 0-16,-1 0 0,19 0 16,-19-18-1</inkml:trace>
  <inkml:trace contextRef="#ctx0" brushRef="#br0" timeOffset="-144940.993">21484 13688 0,'18'0'15,"17"0"1,0 0-16,18 0 16,-17 0-16,16 0 15,-34 17-15,0-17 16</inkml:trace>
  <inkml:trace contextRef="#ctx0" brushRef="#br0" timeOffset="-144801.636">21555 13899 0,'70'0'15,"1"0"-15,-36 0 16,-17 0-16,17 18 15</inkml:trace>
  <inkml:trace contextRef="#ctx0" brushRef="#br0" timeOffset="-117796.553">22701 15734 0,'-17'-18'16,"-1"18"-16,0-17 16,36 34 15,0-17-16,-1 18-15,1 0 16,35 34-16,-36-16 0,36 17 16,-17 0-16,69 52 15,-52-34-15,18-18 16,-18-18-16,0 18 0,35 18 16,-53-54-16,18 19 15,-35-19-15,-1-17 16,-34-17-1,-1-19 1</inkml:trace>
  <inkml:trace contextRef="#ctx0" brushRef="#br0" timeOffset="-117468.421">23195 15752 0,'-35'17'16,"-36"54"-16,18-36 0,-35 88 16,53-52-1,0 0-15,-36 52 16,36-70-16,0 35 16,17-53-16,18-17 15</inkml:trace>
  <inkml:trace contextRef="#ctx0" brushRef="#br0" timeOffset="-113603.657">24236 16122 0,'17'0'16,"19"0"0,-1 0-16,53-18 15,-35 18-15,71-17 16,-36 17-16,88 17 16,-70-17-16,123 18 15,-105 0-15,140-1 16,-140-17-16,140 18 15,-140-18-15,52 0 16,-87 0 0,69-35-1,-122 17 1,-19 18-16,-34-18 0,-1 1 16</inkml:trace>
  <inkml:trace contextRef="#ctx0" brushRef="#br0" timeOffset="-113309.515">26335 15963 0,'0'0'0,"18"0"15,34 18 1,-34-1-16,35 19 0,0-1 15,-35-17 1,17-1-16,-18 19 0,1-19 16,-18 1-16,0 17 15,-18-17 1,-52 17-16,35-17 16,-54-1-1,54 1-15,-18 0 16,36-18-16,-1 17 15</inkml:trace>
  <inkml:trace contextRef="#ctx0" brushRef="#br0" timeOffset="-112285.006">27270 15928 0,'0'-35'16,"0"17"-16,0 0 15,0 36 17,0 35-17,-18 0-15,18 53 16,0-71 0,18 18-16,35 17 15,-18-52-15,53 17 16,-35-35-16,-18 0 15,18-17-15,0-19 0,35-16 16,-70-1-16,35-36 16,-35 54-16,-18-53 15,0 53-15,-36-1 16,19 19-16,-19 34 16,19 1-16,-19 35 15,36 0-15,0 53 16,36-53-1,-19 0-15,54 70 16,-1 0-16,-52-52 16,17 17-16,-35-35 15,-17-18-15,-36 36 16,0-53-16,0-1 16,-70 19-16,52-36 15,0 0-15,-70 17 16,88-34-16,0 17 0,-35-18 15,53 0 1,0 1-16,17 17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36:34.41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1993 3193 0,'0'-18'31,"0"0"-15,-17 18-1,17-17 1,-18 17-16,-17 17 16,17 19-16,-35 34 15,35-17-15,-34 53 16,34-35-16,0 70 16,1-71-1,17 1-15,17-1 16,-17-17-16,53 53 0,-35-53 15,17-18-15,0 1 0,18 16 16,-35-34 0,35 0-16,-36-18 15,1 0-15</inkml:trace>
  <inkml:trace contextRef="#ctx0" brushRef="#br0" timeOffset="383.782">2240 3651 0,'18'18'16,"17"35"-1,-17-18 1,17 0-16,36 18 15,-36-35-15,0 0 0,53 17 16,-52-18-16,-19-17 16,18 18-16,-17-18 15,-18-18 1</inkml:trace>
  <inkml:trace contextRef="#ctx0" brushRef="#br0" timeOffset="566.589">2558 3598 0,'-36'89'16,"1"-37"-16,-18 37 16,18-36-16,17-18 15,-35 53 1,36-70-16,17 17 0,0-17 15</inkml:trace>
  <inkml:trace contextRef="#ctx0" brushRef="#br0" timeOffset="1049.487">3087 3916 0,'0'17'0,"0"1"15,-18 35 1,1-35-16,17-1 16,-18 1-16,0 0 0,1 35 15,-1-36 1</inkml:trace>
  <inkml:trace contextRef="#ctx0" brushRef="#br0" timeOffset="1540.976">3440 3704 0,'-18'0'16,"0"35"-1,18 1-15,-17 52 16,17-53-16,17 0 16,1 1-16,0-1 0,17 0 0,18-17 15,-18 0 1,0-18-16,-17-18 0,17 0 15,-17 1-15,17-36 16,-35 17-16,0-16 16,0 34-16,-17 0 15,17 36 1,0 35-16,0 0 16,17 35-16,-17-35 15,18 53-15,-18-53 16,-18 35-1,18-53-15,-35 36 16,17-54-16,-35-17 16,18 0-16,-53-17 15,53 17-15,-1-18 0,1 0 16,0 1-16,17-1 16,0 18-16,1-18 0,17-17 15,17 18-15</inkml:trace>
  <inkml:trace contextRef="#ctx0" brushRef="#br0" timeOffset="1968.408">3792 3104 0,'18'18'16,"0"-18"-16,52 71 15,-17-18-15,35 88 16,-35-53-16,-17-18 16,34 107-16,-35-107 15,-17 1-15,-18 52 16,-18-70-16,-52 53 15,35-71-15,17 1 0,-35-1 16,35-17 0</inkml:trace>
  <inkml:trace contextRef="#ctx0" brushRef="#br0" timeOffset="9147.894">7056 3369 0,'-18'0'0,"18"-18"16,18 18-1,-1 18 1,1-18-16,-1 18 16,19-1-16,-19 1 0,54 53 15,-18-36 1,-18-18-16,53 54 0,-52-53 15,52 35-15,-53-36 16,36 18 0,-54-35-16,19 18 15,-54-18 17</inkml:trace>
  <inkml:trace contextRef="#ctx0" brushRef="#br0" timeOffset="9403.354">7514 3351 0,'-35'36'16,"-18"34"-16,0 1 15,0 17 1,36-53-16,-19 36 16,36-54-16,0 1 15</inkml:trace>
  <inkml:trace contextRef="#ctx0" brushRef="#br0" timeOffset="10198.834">8237 3334 0,'0'-18'16,"-17"18"-1,-1-18-15,0 18 16,1 0-16,-36 0 0,35 18 15,-35 35 1,36-18-16,-1 36 16,18-36-16,35 36 15,-17-36-15,53 0 16,-36-17-16,53 0 16,-17-18-1,-36 0-15,0 0 16,-17-18-16,-18 0 15,-18 18 1</inkml:trace>
  <inkml:trace contextRef="#ctx0" brushRef="#br0" timeOffset="10424.792">8026 3563 0,'0'18'16,"17"-18"-1,1 17-15,17-17 0,1 0 16,16 0-16,19-17 16,-36 17-16,1-18 15,-1 18-15</inkml:trace>
  <inkml:trace contextRef="#ctx0" brushRef="#br0" timeOffset="10832.704">8643 2893 0,'0'17'31,"0"54"-15,0-36-16,0 89 15,0-71-15,0 17 16,18 1-16,-1 70 16,1-18-1,0-87-15,17 52 16,-35-53-16,18-17 0,-1-1 15,-17 1-15</inkml:trace>
  <inkml:trace contextRef="#ctx0" brushRef="#br0" timeOffset="11159.849">8872 2875 0,'0'18'0,"0"17"15,0 0-15,18 54 16,-18 52-1,18-71-15,-18 89 16,17 0-16,1-106 16,0 52-16,-1-69 15,1 17-15,-18-36 16,17 1-16,-17-36 31,-17 1-31</inkml:trace>
  <inkml:trace contextRef="#ctx0" brushRef="#br0" timeOffset="11700.354">8555 2822 0,'0'-17'16,"18"-1"-16,70 18 16,106-18-1,-106 18-15,88 18 16,-87 0-16,52 52 15,-88-35-15,17 71 16,-52-53 0,-1 53-16,-34-71 15,-36 36-15,18-36 16,-71 0-16,53-17 16,-71 0-1,89-18-15,-18 0 16,53 17-16,35 1 15,54 35 1,-36-18-16,35 18 16,-53 0-16,71 18 15,-71-36-15,36 53 16,-36-53-16,18 18 16,-36-18-16,1 1 15,-18-19-15,18 1 16,-18-36-1,-18 1 1</inkml:trace>
  <inkml:trace contextRef="#ctx0" brushRef="#br0" timeOffset="12506.349">9578 2646 0,'18'35'16,"-18"-17"-16,0-1 15,17 19-15,-17 34 16,0-34-16,18-19 16,-18 54-16,0-54 15,0 19-15,0-19 16,0-34 0,-18-36-1,18-18 1,0 36-16,0-36 15,0 36-15,18-36 16,-18 54-16,35-36 16,-17 18-16,-1 17 15,1 0-15,17 1 16,-17 17-16,0 35 16,-1-17-16,1 52 15,0-17-15,-1 35 16,-17-35-16,18 35 15,-1-52-15,1 17 16,-18-36 0,0 19-16</inkml:trace>
  <inkml:trace contextRef="#ctx0" brushRef="#br0" timeOffset="12811.954">10001 2875 0,'0'18'16,"18"-1"-16,17 1 16,-17 0-16,-1-1 15,36 36 1,-35-35-16,17 0 0,-17-1 16,0 1-16,-1-36 46</inkml:trace>
  <inkml:trace contextRef="#ctx0" brushRef="#br0" timeOffset="13006.99">10248 2858 0,'-35'35'15,"-18"18"1,35-18-16,-52 36 16,35 17-1,-1-53-15,36-17 0,-17 17 0,17-17 16,-18-1-16</inkml:trace>
  <inkml:trace contextRef="#ctx0" brushRef="#br0" timeOffset="16332.51">11271 3828 0,'0'-18'16,"0"0"15</inkml:trace>
  <inkml:trace contextRef="#ctx0" brushRef="#br0" timeOffset="16365.718">11271 3828 0,'-35'-18'15,"35"36"-15</inkml:trace>
  <inkml:trace contextRef="#ctx0" brushRef="#br0" timeOffset="16560.8">11201 3845 0,'17'-17'0,"1"17"32,-18 17-17,0 36 1,0-35-16,-35 52 16,17-34-16,-35 34 15,36-34-15,-36 16 16,35-34-16,0 0 15</inkml:trace>
  <inkml:trace contextRef="#ctx0" brushRef="#br0" timeOffset="17561.324">11906 3422 0,'-17'0'0,"-1"0"15,0 35 1,18-17-16,-17 70 16,17-53-16,35 36 15,-17-36-15,35 18 16,-36-35-16,54-1 15,-36-34-15,18-19 16,-18 19-16,0-54 16,-35 36-16,0-18 15,0 18-15,0 0 16,0 70 15,18 53-31,-18-35 16,35 53-16,-17-36 15,0-17-15,-18 0 0,17 0 16,-17 35 0,0-35-16,-35 0 15,17-35-15,-35 17 16,18-35-16,0 0 16,-18-18-16,0 1 0,18-1 15,17 0-15,1-17 16,17 0-16,35-36 15</inkml:trace>
  <inkml:trace contextRef="#ctx0" brushRef="#br0" timeOffset="18016.935">12982 3175 0,'0'-53'16,"-35"35"-1,0 18 1,-71 71 0,53 17-1,18-53-15,35 18 16,-18-17-16,18 52 15,35-18-15,36-17 16,35-17 0,-71-19-16,53-17 15,-53 0-15,18-17 16,-53-1-16,0 0 16</inkml:trace>
  <inkml:trace contextRef="#ctx0" brushRef="#br0" timeOffset="18156.595">12753 3440 0,'18'0'15,"17"-18"-15,-18 18 16,19 0-16,-1 0 16,0 0-16,36-18 15,-53 18-15</inkml:trace>
  <inkml:trace contextRef="#ctx0" brushRef="#br0" timeOffset="18718.398">13670 2769 0,'-35'-17'15,"-18"-1"1,35 18-16,-35 0 16,36 0-16,-19 18 0,1 17 15,18-17 1,17 17-16,17 35 0,18-34 15,36 34 1,-36-34-16,36 16 16,-36-16-16,18 17 15,-35-18-15,-18 18 16,-18-18-16,0-17 16,-17 17-16,-53 0 15,35-17-15,18-18 0,-1 0 16,19 18-16,-1-18 15,36 0-15,35 0 16,-18 17-16,0-17 0,36 36 16,-36-19-16,-17 36 15,-18-18 1,0 18-16,-18-35 16,-17 35-16,17-18 15,18 0-15,0-17 16,36 0-16,-19-18 15,54 0 1,-36 0-16,36-18 16</inkml:trace>
  <inkml:trace contextRef="#ctx0" brushRef="#br0" timeOffset="19107.97">14199 3193 0,'-53'0'16,"0"35"-1,1 35 1,34-34-16,18 34 15,35 19-15,-17-54 16,70 18-16,-53-36 16,18-17-16,-17 0 0,16 0 15,19-53-15,-53 18 16,17 0-16,-35 0 16,0-1-16,-18-52 15,1 53-15,-19 0 0,1-1 16,-18 1-16,-35 17 15,53 18-15,-18 0 16,35 0-16,0 18 0,1 0 16,17 17-16,35-17 15</inkml:trace>
  <inkml:trace contextRef="#ctx0" brushRef="#br0" timeOffset="19480.467">14852 3369 0,'-18'18'15,"18"17"-15,-17-17 0,-19 35 16,19-18-1,-1-18-15,0 1 16,18 0-16,-17-1 0,-1 19 16</inkml:trace>
  <inkml:trace contextRef="#ctx0" brushRef="#br0" timeOffset="19992.734">15169 3104 0,'0'18'31,"-17"53"-15,17 17-16,0-35 15,0 35-15,0-53 16,17 1-16,1 16 16,-18-34-16,18 0 0,-1-18 15</inkml:trace>
  <inkml:trace contextRef="#ctx0" brushRef="#br0" timeOffset="20697.509">15381 2734 0,'18'0'16,"-1"0"-16,54 0 16,-18 18-16,0-18 15,35 35-15,-35-17 16,0 17 0,-36-17-16,-17-1 0,-17 18 0,-36 18 15,0-17-15,-18 17 16,36-18-1,0-18-15,35 19 16,-18-19-16,18 19 0,18-19 16,0 1-16,-1 17 0,1-17 0,52 17 15,-52-17 1,17-1-16,-17 1 0,0 0 16,-1-1-16,-17 19 15,0-19-15,-17 1 0,17 0 16,-18-1-16,18 36 15,0-18-15,0 18 16,0-17-16,18-19 16,-1 36-16,1-53 15,-1 35-15,-34-35 32,-36 0-17,18 0-15,-54 0 16,72 0-16,-54 18 15,54 0-15,-1-18 16</inkml:trace>
  <inkml:trace contextRef="#ctx0" brushRef="#br0" timeOffset="57597.25">1640 5750 0,'0'18'31,"0"17"-31,18 36 15,-18-36 1,0 18-16,0 35 0,-18-35 16,18 0-1,0-35-15,0-1 16,-17 1-16,17-36 16,0 1-16,17-36 15,-17 17-15,18-69 16,-18 69-16,35-52 15,-17 53-15,17-18 16,1 35-16,-1 1 16,0-1-16,-17 18 15,-1 0-15,1 18 0,17-18 16,-35 35-16,18 35 16,-18-17-16,0 0 15,0 36-15,0-54 16,-18-18-16,18 19 15,0-54 1,18-35 0,17 0-1,-17 18-15,-1 0 0,54-54 16,-36 54-16,1 18 16,34-36-16,-35 35 15,1 0-15,-1 18 0,0-17 16,-17 34-1,-18 1-15,0 0 16,0-1-16,0 19 16,-18-1-16,18 0 0,0 0 0,0 1 15,18-1-15,-18 0 16,18 1-16,-1-19 0,1 1 0,-1-1 16,19 19-1,-1-36-15,-17 0 16,17 0-16,-17 0 15,-1-18-15,18 18 16,-17-18-16</inkml:trace>
  <inkml:trace contextRef="#ctx0" brushRef="#br0" timeOffset="58603.367">3704 5680 0,'18'0'0,"-1"0"0,54-18 16,-18 18-1,53-18-15,-71 1 16,53 17-1,-52-18-15,-1 18 0,0 0 16,-53 0 0,1 0-1</inkml:trace>
  <inkml:trace contextRef="#ctx0" brushRef="#br0" timeOffset="58831.947">3933 5186 0,'0'53'15,"18"-18"-15,0 71 16,-18-36 0,35 72-16,-35-72 15,35 36-15,-17-53 16,17 35-16,-35-70 15,36 17-15,-19-17 16</inkml:trace>
  <inkml:trace contextRef="#ctx0" brushRef="#br0" timeOffset="59209.812">4427 5821 0,'-17'0'15,"17"-18"1,0 1-16,0-1 16,-18-17-16,18 17 15,0 0-15,0-17 16,18 17-16,-1 18 16,1-17-1,0 17-15,52 0 16,-35 0-16,-17 0 0,17 0 15,1 0-15,-1 0 16,-17 17-16</inkml:trace>
  <inkml:trace contextRef="#ctx0" brushRef="#br0" timeOffset="59671.071">4921 5662 0,'0'-18'0,"-35"18"15,0 0-15,17 0 0,0 18 16,-17 17-16,0 36 15,35-36-15,0-17 16,35 35 0,18-18-16,-35-17 15,35-18-15,0-18 16,-18 0-16,0 1 0,-17-19 16,-1-16-16,-17 16 15,0-34-15,-17 52 16,-1-17-1,0 35-15,1 0 0,-1 0 16,18 17-16,-17 1 0,17 0 16,0 35-16,17-36 15,-17 19-15,53-1 16,-18-18-16,18 1 16,-17 0-16,-1-18 15,-18-18 1</inkml:trace>
  <inkml:trace contextRef="#ctx0" brushRef="#br0" timeOffset="59789.434">5186 5715 0,'17'0'15,"-17"18"1,18-1-16,0 1 16,-1 17-16,1-35 15,-18 18-15</inkml:trace>
  <inkml:trace contextRef="#ctx0" brushRef="#br0" timeOffset="59916.014">5168 5450 0,'0'-35'0,"0"-18"16,-17 36-16,17-1 15,17 18-15</inkml:trace>
  <inkml:trace contextRef="#ctx0" brushRef="#br0" timeOffset="60182.666">5450 5891 0,'0'18'15,"0"-36"1,0 1-16,0-19 15,0-16-15,0 34 16,0-17-16,18-18 16,0 35-16,17 18 15,-17 0-15,-1 18 16,-17-1-16,18 36 16,0-35-16,-18 35 15,17-36-15,-17 1 16</inkml:trace>
  <inkml:trace contextRef="#ctx0" brushRef="#br0" timeOffset="60333.164">5768 5662 0,'0'35'16,"0"1"-16,0-19 15,0 1-15,18 17 16,-18-17-16</inkml:trace>
  <inkml:trace contextRef="#ctx0" brushRef="#br0" timeOffset="60499.894">5786 5380 0,'35'-18'16,"-18"18"-1,1 36-15,-18-19 16</inkml:trace>
  <inkml:trace contextRef="#ctx0" brushRef="#br0" timeOffset="61041.126">5909 5750 0,'0'-17'31,"18"17"-31,-1 0 16,-17 17 0,0 19-1,18-19 1,0-17-16,-1 0 15,19-17 1,-19-1-16,1 0 0,-18 1 16,17-19-1,-17 19-15,-17 17 16,17 17-16,0 36 16,0 0-1,0-35-15,17 35 16,1-36-16,0 19 15,-18-19-15,35 19 16,-35-1-16,18-17 0,-18 52 16,0-35-16,0 71 15,-18-53-15,0 0 16,1 0-16,-1 0 16,0-18-16,-17-17 15,0-1-15,0-17 16,17 0-16,0-17 0,18-19 15,-17 1-15,17 0 16,35-89-16,-17 72 16,17-19-16,53-17 15,-53 53-15,18-1 0,35 1 16,-35 17-16,0 18 16,-35-17-16</inkml:trace>
  <inkml:trace contextRef="#ctx0" brushRef="#br0" timeOffset="61874.787">7232 5715 0,'-18'18'16,"18"-1"-1,36 1 1,-1-18-16,35-18 15,-34 1-15,17-36 16,-36 35-16,1-52 16,-18 52-16,-35-35 15,-1 35-15,-34 18 16,35 18-16,-18 35 16,35-18-16,0 36 15,18-36-15,71 18 16,-36-35-16,71 17 15,-53-35-15,53 0 16,-71 0 0,18-35-16,-35 17 15,-18-35-15,0 35 16,-18-17 0,0 17-16,1 18 0,17 18 15,35 17 1,-17-17-16,-1 17 15,71 1 1,-52-19-16,17 1 0,17-1 16,-17 1-1,-35-18-15</inkml:trace>
  <inkml:trace contextRef="#ctx0" brushRef="#br0" timeOffset="62018.039">7849 5609 0,'-17'35'16,"-1"54"-1,18-36-15,35-1 16,1-34 0,-19-18-16</inkml:trace>
  <inkml:trace contextRef="#ctx0" brushRef="#br0" timeOffset="62563.174">8290 5574 0,'-35'0'0,"0"0"16,-1 0-16,1 35 16,-35 36-16,52-36 0,0 53 15,36-53-15,53 1 16,-36-19-16,53-17 15,-35 0-15,17-17 16,-52-19 0,17 1-16,-35 0 15,-17-18 1,-1 35-16,-17-17 16,17 17-16,-17 18 15,17 0-15,1 36 16,34-19-16,19 36 15,-1-17 1,-18-19-16,1-17 0,0 35 16,-18-17-1,0-36 17,17 1-32,-17-1 15,18 1-15,0-19 16,-18 19-16,17 17 15,1 0 1,0 0 0,-1 17-1,1 1-15,0 0 16,17 17 0,-18-18-16,1 1 0,17 0 15,-17-1 1,-18 1-16,18-18 15</inkml:trace>
  <inkml:trace contextRef="#ctx0" brushRef="#br0" timeOffset="62957.514">8837 5750 0,'35'18'16,"-17"0"-16,-18-1 0,35 71 15,-35-17-15,18 70 16,0-88-16,-18 18 16,0-36-16,0 35 15,0-34 1,-18-36-16,18-18 16,-18-17-16,1-53 15,34-36 1,1 54-16,17-72 15,18 19 1,0 70-16,0 35 16,-35 18-16,17 36 15,-35 17 1,-53 35 0,18-71-16,-36 36 0,18-35 15,36-18-15,-1 0 16,18-18-1,35-17-15,-17 0 16</inkml:trace>
  <inkml:trace contextRef="#ctx0" brushRef="#br0" timeOffset="63163.512">9278 5151 0,'0'-18'15,"0"53"-15,18 0 16,-1 1-16,1 87 16,-18 18-1,0-70-15,0 70 16,0-88-16,0 0 16,18-18-16,-18 0 0,0-17 0,17 0 15</inkml:trace>
  <inkml:trace contextRef="#ctx0" brushRef="#br0" timeOffset="63609.294">9507 5750 0,'18'0'16,"17"-17"0,1-1-16,-19 0 15,1 1-15,-1-19 16,-17 19-1,0-1-15,-35 1 0,18 34 16,-19-17-16,19 35 16,-19 18-16,36-17 15,0-1-15,18 35 16,0-52-16,-1 17 0,36-17 16,-18-18-16,1 0 15,-1-18-15,0-35 16,-17 36-1,0-36-15,-1 35 16,1 1-16,0 17 16,17 35-1,-18 0-15,19 18 16,-19-18-16,1 1 16,-36-1-1,1-17-15,-1-18 0,-52 0 16,34 0-16,19 0 15,-1-18-15,-35 0 16,35 18 0,18-17-16</inkml:trace>
  <inkml:trace contextRef="#ctx0" brushRef="#br0" timeOffset="64127.089">10760 5239 0,'17'0'32,"1"17"-17,0 19-15,-1-19 16</inkml:trace>
  <inkml:trace contextRef="#ctx0" brushRef="#br0" timeOffset="64237.134">10813 5644 0,'0'18'16,"0"0"-16,17-18 0,-17-18 31,0 0-31</inkml:trace>
  <inkml:trace contextRef="#ctx0" brushRef="#br0" timeOffset="65255.176">12418 4939 0,'0'-18'15,"-18"18"1,1 18-16,-1 0 16,0-1-16,-17 18 0,17 18 15,1 53-15,-1-53 16,18 18-16,0 70 15,0-71-15,35 36 16,1-35 0,-1-36-16,35 0 15,-52-35-15,35 0 16,-35-17-16</inkml:trace>
  <inkml:trace contextRef="#ctx0" brushRef="#br0" timeOffset="65544.305">12594 5327 0,'0'18'31,"18"-1"-31,35 36 0,-18-35 16,0 17-1,1 0-15,-1-17 0,53 35 16,-53-35-16,18 17 16,-35-35-16,0 17 15,-1-17-15,-17 18 0</inkml:trace>
  <inkml:trace contextRef="#ctx0" brushRef="#br0" timeOffset="65777.011">12912 5274 0,'-18'-18'0,"-17"18"15,-1 36 1,1-1-16,18 18 0,-19-18 16,1 71-1,17-53-15,1-18 0,-1 36 16,18-18 0,18-53-16</inkml:trace>
  <inkml:trace contextRef="#ctx0" brushRef="#br0" timeOffset="66255.871">13141 4868 0,'0'-17'16,"-35"34"-1,17 19-15,18 69 16,0-34-1,0-36 1,18 1-16,-1 16 16,19-16-16,-1-19 15,-17-17-15,17 18 16,-18-36-16</inkml:trace>
  <inkml:trace contextRef="#ctx0" brushRef="#br0" timeOffset="66433.041">13370 5080 0,'0'35'16,"18"-17"-16,-18 0 16,18-1-16,-1 1 15,1-1-15</inkml:trace>
  <inkml:trace contextRef="#ctx0" brushRef="#br0" timeOffset="67038.975">13529 4868 0,'-18'0'15,"18"-17"1,18 17-16,0 17 15,-1 19 1,1 17 0,0-36-16,-18 1 0,0 17 15,0-17-15,0 35 16,0-36-16,-18 1 16,18 0-16,-18-1 15</inkml:trace>
  <inkml:trace contextRef="#ctx0" brushRef="#br0" timeOffset="67430.822">13811 5574 0,'0'18'16,"-17"-1"-16,17 1 0,-18 17 16,0-17-16,1 17 15,-1-17 1</inkml:trace>
  <inkml:trace contextRef="#ctx0" brushRef="#br0" timeOffset="67941.845">14164 5309 0,'-18'18'31,"18"53"-31,0-36 16,0 35-16,18-34 15,17 17-15,-17-36 16,35 1-1,-18-18-15,18-18 16,-35-17-16,17 0 16,-17-1-16,-1-17 15,-17 18-15,0 18 16,0-1-16,0 36 16,18 52-1,0-35-15,-1 71 16,1-71-16,-18 71 15,17-53-15,-34 18 16,-1-36-16,1 0 16,-1-17-16,0 0 0,-17-1 15,17-17 1,-35-35-16,18 17 16,18 1-16,-19-19 0,19 1 15,-19-35-15,19 52 16,17-53-1,0 54-15</inkml:trace>
  <inkml:trace contextRef="#ctx0" brushRef="#br0" timeOffset="68335.687">14587 4763 0,'-17'17'0,"-1"18"15,18 18 1,0-17-16,0 34 16,18 1-1,-1-1 1,1 1-16,0-54 0,17 1 15,-17 0-15,-1-18 16</inkml:trace>
  <inkml:trace contextRef="#ctx0" brushRef="#br0" timeOffset="68518.411">14834 4992 0,'0'53'0,"18"0"16,-18-36-16,0 19 15,18-19 1</inkml:trace>
  <inkml:trace contextRef="#ctx0" brushRef="#br0" timeOffset="68757.339">14905 4798 0,'35'35'16,"-17"18"-1,-1-18-15,1-17 16,0 17-16,-1 36 16,-17-54-16,18 19 0,-36-1 15,18-17 1,-17-1-16</inkml:trace>
  <inkml:trace contextRef="#ctx0" brushRef="#br0" timeOffset="69669.614">15222 4727 0,'18'0'32,"17"18"-17,-17 17-15,17 0 0,-17 1 16,17 17-16,18 70 15,-35-52-15,35 52 16,-36-52-16,1-18 16,0 52-16,-18-52 15,-18 18-15,0-36 16,-17 18-16,17-35 16,-17 17-16,35-17 15,-35-1 1</inkml:trace>
  <inkml:trace contextRef="#ctx0" brushRef="#br0" timeOffset="71834.844">16069 5503 0,'18'0'0,"-18"18"32,-36 53-17,36-36-15,-35 18 16,35-18-16,-18-17 15,18-1-15,-35 19 16</inkml:trace>
  <inkml:trace contextRef="#ctx0" brushRef="#br0" timeOffset="72172.725">16581 4763 0,'-18'-36'16,"18"19"-1,-18 17 1,1 53-16,-1-36 15,0 71-15,18-35 16,-17 18-16,17-1 0,0 1 16,0 52-16,17-52 15,36 17 1,-17-35-16,34 0 16,-52-35-16,52 17 15,-52-35-15,35 18 16</inkml:trace>
  <inkml:trace contextRef="#ctx0" brushRef="#br0" timeOffset="72361.991">16845 5186 0,'35'53'16,"36"0"-16,-53-18 15,70 18-15,-53-18 16,36 18-16,-54-18 16,19-17-16,-19 0 15</inkml:trace>
  <inkml:trace contextRef="#ctx0" brushRef="#br0" timeOffset="72566.92">17127 5115 0,'-35'0'15,"17"18"1,-17 17-16,-18 36 16,36-36-16,-19 71 15,36-53-15,0-18 0,18 18 16,0-35-16,-1-18 15,19 0-15</inkml:trace>
  <inkml:trace contextRef="#ctx0" brushRef="#br0" timeOffset="72836.31">17339 4639 0,'0'35'15,"0"1"-15,0 34 16,0-35-16,0 36 16,18-53-16,17 17 15,-17-17 1,35 17-16,-36-18 15,1-17 1</inkml:trace>
  <inkml:trace contextRef="#ctx0" brushRef="#br0" timeOffset="73051.919">17568 4745 0,'18'18'15,"-18"-1"-15,0 18 16,-18 1-16,18-19 16,0 1-16,0 0 0,0-1 15,0 1-15,18 0 16,0-1-16,-1-17 16,19 18-1,-1-36-15,-18 1 16</inkml:trace>
  <inkml:trace contextRef="#ctx0" brushRef="#br0" timeOffset="73223.136">17727 4657 0,'18'0'15,"-1"17"-15,1 19 16,-18-19-16,18 1 0,-1 35 15,-17-18 1,-17 36-16,-1-36 16,18 0-16</inkml:trace>
  <inkml:trace contextRef="#ctx0" brushRef="#br0" timeOffset="73401.623">18027 5380 0,'-18'53'16,"-17"0"-1,0 0 1,-1-18-16,-52 18 16,71-36-1</inkml:trace>
  <inkml:trace contextRef="#ctx0" brushRef="#br0" timeOffset="74052.829">18380 4992 0,'-36'0'16,"19"0"-16,-1 35 15,18 0-15,0 36 16,18-36-16,-1 0 15,19-17-15,-19 17 0,54-17 16,-36 0 0,-17-18-16,35-36 15,-36 19-15,1-1 16,0-17-16,-18 17 0,0-35 16,0 36-16,0-19 15,0 54 1,17 70-16,1 18 15,0-35-15,-18-1 16,17 54-16,-17-71 16,0-1-16,0-16 0,-17-19 15,-1 1-15,-17 0 16,17-18-16,-17-18 16,17 0-16,-17 1 0,-18-54 15,35 36-15,1-18 16</inkml:trace>
  <inkml:trace contextRef="#ctx0" brushRef="#br0" timeOffset="74297.026">18750 4604 0,'0'17'16,"0"54"-1,18 0-15,-1-19 16,-17-16-16,18-19 0,17 19 16,-17-19-1,0-17-15,-18-17 16</inkml:trace>
  <inkml:trace contextRef="#ctx0" brushRef="#br0" timeOffset="74496.536">18997 4692 0,'18'18'0,"17"-18"16,-35 17-16,0 19 15,0-1-15,-18 0 16,1-17-16,-1 17 15,18-17-15,18-1 16,-1-17-16,19 18 16,-19-18-16,36 0 15,-35-18-15</inkml:trace>
  <inkml:trace contextRef="#ctx0" brushRef="#br0" timeOffset="74697.869">19279 4621 0,'18'36'16,"0"17"0,-18-18-16,0-17 0,0 34 15,0 1 1,-18-17-1,0-36-15,1 17 0</inkml:trace>
  <inkml:trace contextRef="#ctx0" brushRef="#br0" timeOffset="75021.146">19420 4410 0,'36'35'16,"-19"-17"-1,19 17-15,-1 18 0,53 53 16,-53-36-16,36 71 15,-53-52-15,-1-19 16,-17 1-16,-17 70 16,-1-71-16,0-17 0,-17 0 15,-18 18 1,35-54-16,1 1 0,-1 0 16,1-18-16</inkml:trace>
  <inkml:trace contextRef="#ctx0" brushRef="#br0" timeOffset="75588.928">20285 5239 0,'0'17'16,"-18"-17"-16,18 36 15,-35 17 1,17-18-16,1 35 15,-1-52-15,0 17 0,-17 1 16</inkml:trace>
  <inkml:trace contextRef="#ctx0" brushRef="#br0" timeOffset="75805.286">20761 5362 0,'18'0'0,"-1"0"15,19 0 1,-1 0-16</inkml:trace>
  <inkml:trace contextRef="#ctx0" brushRef="#br0" timeOffset="75953.95">21167 5362 0,'17'0'16,"1"0"-16,0 0 15,-1-17-15,19 17 16</inkml:trace>
  <inkml:trace contextRef="#ctx0" brushRef="#br0" timeOffset="76081.6">21537 5380 0,'18'-18'15,"-1"1"1</inkml:trace>
  <inkml:trace contextRef="#ctx0" brushRef="#br0" timeOffset="76225.323">21749 5380 0,'17'0'15,"1"-18"1,0 18 0</inkml:trace>
  <inkml:trace contextRef="#ctx0" brushRef="#br0" timeOffset="76527.504">22313 5345 0,'0'0'0,"0"17"0,-17 36 15,-19-18-15,-34 18 16,34-17-16,-16-19 16,16 1-16,1 0 0,-18-1 15</inkml:trace>
  <inkml:trace contextRef="#ctx0" brushRef="#br0" timeOffset="77389.073">22895 4480 0,'-17'0'16,"-1"18"-16,-17 35 15,35-18 1,-18 71-16,18-35 15,-18-1-15,18 1 0,0-1 16,0 1-16,36 35 16,-19-54-16,36 37 15,-17-54-15,16 0 16,-16-17-16,-19-18 16</inkml:trace>
  <inkml:trace contextRef="#ctx0" brushRef="#br0" timeOffset="77583.775">23072 5027 0,'17'18'16,"1"-1"-16,70 36 16,-35-17-16,71 16 15,-72-16 1,1-19-16,18 36 15,-53-35-15,-1 0 16</inkml:trace>
  <inkml:trace contextRef="#ctx0" brushRef="#br0" timeOffset="77784.88">23460 4957 0,'-53'17'0,"0"36"16,0 18-1,0 34-15,35-69 16,18 34 0,18-34-16,0-1 15,-1-35-15</inkml:trace>
  <inkml:trace contextRef="#ctx0" brushRef="#br0" timeOffset="78211.401">23601 4374 0,'-35'0'16,"17"53"-16,0-17 16,18 52-1,0-35-15,0-18 0,18 18 0,0-18 16,17 1-16,0-1 15,0-18-15,1 1 16,-19-18-16</inkml:trace>
  <inkml:trace contextRef="#ctx0" brushRef="#br0" timeOffset="78639.643">23760 4586 0,'0'18'0,"0"35"16,0-18-16,17 0 16,1-17-16,-18 0 15,18-18-15,-18-18 16,17-17 0,-17-1-16,18-17 15,-1 36-15,19-1 16,-19 18-1,-17 35 1,0-17-16,0 17 16,0-17-16,0 0 15,0-1 1,18-17-16,0-17 16,-1-19-1,-17 19-15,36-1 16,-19 18-16,-17 18 15,18-18-15,-1 35 16,-17-17-16,18 35 16,0-36-1,-18 1 1</inkml:trace>
  <inkml:trace contextRef="#ctx0" brushRef="#br0" timeOffset="78819.428">24183 4463 0,'35'17'16,"0"36"-16,-17-18 16,17 36-16,-35-36 15,0 36-15,-17-36 16,-19 53-16,1-35 15,18-17-15</inkml:trace>
  <inkml:trace contextRef="#ctx0" brushRef="#br0" timeOffset="78991.484">24465 5203 0,'0'18'0,"-17"35"16,-1-35-16,0 17 16,-35 0-1,18-17-15,0-18 0</inkml:trace>
  <inkml:trace contextRef="#ctx0" brushRef="#br0" timeOffset="79691.699">24888 4992 0,'0'-18'16,"-17"18"-1,17 18 16,17 35-31,1-36 16,-18 1-16,18 0 0,-1-1 16,19 1-16,-19-18 15,19-18 1,-19 1-16,19-19 16,-19 1-16,-17 17 0,0 1 15,18-1-15,-1 36 16,1 52-1,0 1-15,-18-1 16,17-17-16,1 18 0,17 70 16,-35-88-16,18 35 15,-18-70-15,-18 17 16,1-35-16,-36-18 16,17 1-16,-34-36 15,35 18-15,-18-18 16,17 17-16,19 1 15</inkml:trace>
  <inkml:trace contextRef="#ctx0" brushRef="#br0" timeOffset="79970.084">25277 4463 0,'-18'-18'16,"0"18"0,1 53-1,17-18-15,17 53 16,-17-35-16,36 36 15,-19-54-15,18-18 16,1 19-16,-19-36 16</inkml:trace>
  <inkml:trace contextRef="#ctx0" brushRef="#br0" timeOffset="80386.477">25471 4621 0,'0'36'16,"0"-19"-16,0 19 16,17-19-16,1-17 31,-18-17-31,0-19 16,17 19-16,1-19 15,-18 19 1,35 17-16,-17 0 15,-18 17 1,0 19-16,0-19 16,0 1-16,18 0 15,-1-36 17,1 18-32,17-35 15,-17 17-15,17 0 16,-17 18-16,17 0 15,-17 18-15,-18 17 16,0-17 0,0 0-16,0 17 15,0-17-15,0-1 16</inkml:trace>
  <inkml:trace contextRef="#ctx0" brushRef="#br0" timeOffset="80582.305">25929 4480 0,'35'18'16,"1"17"0,-1 18-1,0 0-15,-35 18 16,0-36-16,-17 35 15,-19-34 1,19-19-16</inkml:trace>
  <inkml:trace contextRef="#ctx0" brushRef="#br0" timeOffset="81404.251">26123 4304 0,'0'-18'15,"0"36"17,0 0-32,35 52 15,1-35-15,17 89 16,-36-71-16,54 70 15,-53-52-15,17 52 16,-18-52-16,-17 52 16,0-70-16,-35 35 15,18-35-15,-1-35 16,0 17-16,1-17 16,-36 35-16,17-36 15</inkml:trace>
  <inkml:trace contextRef="#ctx0" brushRef="#br0" timeOffset="82978.068">26511 4198 0,'18'0'15,"0"0"1,17 0-16,0 0 16,36 18-16,-18-1 15,-1 36-15,-34-35 16,-18 17-16,0-17 15,-53 35 1,36-36-16,-72 54 16,54-36-16,0 36 15,17-36-15,18 36 16,18-36-16,35 35 16,-18-34-16,36 17 15,-36-36-15,0 36 16,-17-35-16,-18 35 15,0-18-15,-18 18 16,0-18-16,18 36 16,-17-18-16,34 17 15,1-34-15,17 16 16,1-16 0,-1 17-16,-17-36 15,-1 19-15,-52-19 16,-18-17-1,18 0-15,-53 0 16,35 0 0,-53 0-16</inkml:trace>
  <inkml:trace contextRef="#ctx0" brushRef="#br0" timeOffset="83978.889">11853 4621 0,'-17'0'16,"-1"-17"-16,-17 17 0,0 17 15,-36 1 1,36 0-16,17 17 0,0-17 0,1 35 15,17-18 1,0 0-16,17 0 0,1 1 16,17 17-16,-17-18 15,17-18-15,-17 19 0,17-19 16,0 54-16,-35-36 16,0 18-16,0-18 15,-17 1-15,-36 34 16,35-34-16,-17-1 0,0-18 15,17 1-15,-35 17 16,35-17-16,1 17 16,17-17-16,17 0 15,1 34-15,0-16 16,-1-19-16,19 54 16,-19-18-16,-17 35 15,0 0 1,18-52-16,-18 16 15,18-34-15,-18 0 0,53-1 16,-36-17-16,36 0 16,-18 0-16,1-17 0</inkml:trace>
  <inkml:trace contextRef="#ctx0" brushRef="#br0" timeOffset="111878.871">3422 7214 0,'18'0'31,"-1"36"-31,1 52 16,0-18-16,-18 1 15,0 70-15,0-70 16,0 17 0,0-71-16,0 19 15,-18-54-15,18-35 16,0 0-1,18 0-15,-18 0 0,0-52 16,17 52-16,1-36 16,-18 54-16,35 18 15,-17 34 1,-1 36-16,-17 0 16,0 0-16,0-18 15,18 53-15,-18-70 0,18 0 16,-1-18-1,1 0-15,0-18 0,17-35 16,-18 18-16,1-18 16,35-18-16,-35 18 15,35 1-15,-36 34 16,1 36 0,-18-1-16,0 89 15,0-53-15,-18 53 16,18-53-16,0 0 0,0-18 15,35 35-15,-17-52 16,0 17-16,-1-17 0,54-18 16,-53 0-1,17 0-15,0 0 16,-17-18-16</inkml:trace>
  <inkml:trace contextRef="#ctx0" brushRef="#br0" timeOffset="112242.548">4357 7479 0,'17'0'16,"19"-18"-1,-1 18-15,0 0 0,1 0 16,16 0-16,-16-17 0,17 17 16,-18 0-16,-35 17 15,18-17-15</inkml:trace>
  <inkml:trace contextRef="#ctx0" brushRef="#br0" timeOffset="112369.855">4463 7691 0,'53'0'16,"17"-18"0,-17 0-16,-18 18 15,-17-17-15</inkml:trace>
  <inkml:trace contextRef="#ctx0" brushRef="#br0" timeOffset="113871.2">5221 7267 0,'0'71'16,"0"-18"-16,0 0 16,18 70-16,-18-52 15,0-18-15,0-1 16,0-16-16,0-19 0,17 19 15,-17-54-15,0-35 16,18-35 0,-18 35-16,18-70 15,-18 70-15,35-36 16,-17 54-16,-1 18 16,1 34-16,0 36 15,-18-18 1,0 71-16,17-71 15,1 36-15,-1-36 16,19-35-16,-19 0 16,19-35-16,-19 0 15,19-36 1,-36 36-16,35-36 16,-18 36-16,19 0 15,-19 35-15,-17 53 16,0 0-16,18 52 15,-18 1 1,18-53-16,-18 0 16,17 0-16,1-18 15,-18-17-15,18-18 16</inkml:trace>
  <inkml:trace contextRef="#ctx0" brushRef="#br0" timeOffset="114387.978">5962 7761 0,'35'0'15,"1"0"1,-19 0-16,18 0 16,36-18-16,-36 18 0,36-17 15,-54 17-15,1-18 16</inkml:trace>
  <inkml:trace contextRef="#ctx0" brushRef="#br0" timeOffset="114571.069">6103 7532 0,'0'53'16,"0"-18"-16,0 18 16,0 35-16,0-53 15,0 18-15,18-17 16,-1-1-16,1-17 15,0-1-15,-1 1 0,1-18 0</inkml:trace>
  <inkml:trace contextRef="#ctx0" brushRef="#br0" timeOffset="114894">6385 7885 0,'0'35'0,"18"-17"15,-36-36 17,1-35-17,17 35-15,-18-17 16,18-18-16,18 18 16,17 17-16,-17 1 0,17-1 15,35 18-15,-34 0 16,-19 0-16,1 18 15,0-1-15,-1 1 16,-17-1-16,0 1 0,18 17 16,-36-35-16,18 18 0,-17-18 15,-1 0 1</inkml:trace>
  <inkml:trace contextRef="#ctx0" brushRef="#br0" timeOffset="115394.135">6703 7743 0,'0'0'0,"-18"18"0,18 0 15,0-1 1,-17 19 0,17-19-16,0 1 0,35 17 15,-35-17-15,35 17 16,-17-35-1,17 18-15,-17-18 16,-1-35 0,-17 17-1,0 0-15,0 1 0,0-19 16,-17 1-16,-1 35 16,0-18-16,1 18 15,-1-17 1,18 34-16,18 19 15,-1-1 1,-17-17-16,18-1 16,0 1-16,17 0 15,-17-1-15,17-17 16,-18 0-16,1 0 16</inkml:trace>
  <inkml:trace contextRef="#ctx0" brushRef="#br0" timeOffset="115561.988">6985 7796 0,'0'36'16,"0"-19"-16,18 1 16,-1 0-16,-17-1 15,36 1 1,-19-18-16</inkml:trace>
  <inkml:trace contextRef="#ctx0" brushRef="#br0" timeOffset="115677.57">6985 7532 0</inkml:trace>
  <inkml:trace contextRef="#ctx0" brushRef="#br0" timeOffset="115933.101">7214 7990 0,'0'18'16,"-17"-18"-16,17-18 15,17-17-15,-17 0 16,18 17-16,17-52 16,-35 52-16,18-17 0,17 17 15,-17 36 1,-1 17 0,-17 0-16,18 1 0,0-1 15,-1 0-15,1-17 16,0-1-16</inkml:trace>
  <inkml:trace contextRef="#ctx0" brushRef="#br0" timeOffset="120732.088">12188 7144 0,'0'35'15,"0"53"1,0-35-16,0 0 0,0 0 16,0 35-1,0-53-15,0 1 16,0-72-1,0-34 1,18 17-16,-18-35 16,18 35-16,-1-35 15,1 52-15,17 1 16,-17 35-16,0 35 16,-1 1-16,1 34 15,-18-17-15,18 0 16,-18-35-1,17-1-15,1-17 16,-1-35-16,19 17 16,-1-52-16,-17 35 15,35-18-15,-36 17 16,1 1 0,-1 35-16,-17 18 15,18-1-15,-18 54 16,0-36-16,18 53 15,-18-52-15,17 17 16,-17-36-16,18 19 16,-18-19-16</inkml:trace>
  <inkml:trace contextRef="#ctx0" brushRef="#br0" timeOffset="121112.059">12912 7497 0,'17'0'15,"1"0"-15,17 0 16,1 0-1,16-18-15,-34 18 16,17 0 0,-17 0-16</inkml:trace>
  <inkml:trace contextRef="#ctx0" brushRef="#br0" timeOffset="121294.878">13035 7285 0,'0'0'0,"0"18"0,-17 17 15,17-18-15,0 54 16,0-36-16,17 53 16,-17-52-16,18-1 0,-18-17 15,17 17-15,-17-17 16</inkml:trace>
  <inkml:trace contextRef="#ctx0" brushRef="#br0" timeOffset="121639.424">13229 7638 0,'35'-18'16,"-17"0"-16,35 1 15,-35-1-15,-1-17 16,1 17-16,-18 1 0,-18-1 16,-17 18-1,17 0-15,1 0 16,-1 18-16,0-1 15,1 1-15,17-1 16,0 1-16,17 17 0,1-17 16,0 0-16,35-1 15,-36 1-15,1-18 0,17 18 16,-17-18 0</inkml:trace>
  <inkml:trace contextRef="#ctx0" brushRef="#br0" timeOffset="121939.367">13635 7479 0,'-53'0'16,"18"18"-1,17-1 1,18 1-16,0-1 15,18 1-15,17 0 16,0-1-16,-17 1 16,0 0-16,17-1 15,-35 1-15,0 0 16,-18-1-16,1 1 16,-19-18-16,1 0 15,17 0-15,-17 0 16,17 0-16</inkml:trace>
  <inkml:trace contextRef="#ctx0" brushRef="#br0" timeOffset="122129.527">13776 7567 0,'53'-18'16,"0"1"0,-18-1-16,-17 18 15</inkml:trace>
  <inkml:trace contextRef="#ctx0" brushRef="#br0" timeOffset="122396.311">13829 7338 0,'0'17'0,"-18"19"16,18-19-1,0 54-15,0-36 16,-17 71-1,34-71-15,1 18 16,17-18 0,-17-17-16,35-18 15,-18 0-15,0-18 0,1 1 16,-19-1-16</inkml:trace>
  <inkml:trace contextRef="#ctx0" brushRef="#br0" timeOffset="124992.698">14711 7338 0,'17'0'47,"1"0"-47,17 0 0,36-18 15,-36 18-15,1 0 16,34 0-16,-35 0 16,-17 0-1,-36 18-15</inkml:trace>
  <inkml:trace contextRef="#ctx0" brushRef="#br0" timeOffset="125605.499">14781 7514 0,'18'0'15,"0"0"1,-1 0-1,19 0-15,-1 0 16,-17 0-16,17 18 16,-18-18-16,1 0 15</inkml:trace>
  <inkml:trace contextRef="#ctx0" brushRef="#br0" timeOffset="125815.488">15540 7355 0,'53'-17'16,"17"-1"-16,36-17 15,-71 35-15,36-18 16,-53 18-1,-1 0-15</inkml:trace>
  <inkml:trace contextRef="#ctx0" brushRef="#br0" timeOffset="125988.841">15540 7461 0,'18'18'0,"17"-18"16,35 18-16,-17-36 15,53 0-15,-71 18 16,1-17-16,-1 17 16,-53 0-1</inkml:trace>
  <inkml:trace contextRef="#ctx0" brushRef="#br0" timeOffset="126206.911">15575 7091 0,'18'88'16,"-1"36"-16,-17 17 16,18-88-16,17 70 15,-35-70-15,53 17 16,-53-52-16,18-18 15,0-35 1</inkml:trace>
  <inkml:trace contextRef="#ctx0" brushRef="#br0" timeOffset="126388.705">15734 7108 0,'35'89'15,"-17"-1"1,17 35 0,-17-70-16,-1 0 0,1 18 15,0-1 1,-1-52-16,1 0 16</inkml:trace>
  <inkml:trace contextRef="#ctx0" brushRef="#br0" timeOffset="126617.935">16051 7303 0,'36'-18'16,"-19"18"-1,19 0-15,34-18 16,-17 1-16,0-1 16,-18 18-16,-17-18 15</inkml:trace>
  <inkml:trace contextRef="#ctx0" brushRef="#br0" timeOffset="126790.118">16122 7108 0,'35'106'15,"-17"-53"-15,-18 0 0,35 71 16,-35-54-16,18 36 16,-1-71-1,-17 1-15,18-1 16</inkml:trace>
  <inkml:trace contextRef="#ctx0" brushRef="#br0" timeOffset="127066.399">16369 7514 0,'35'-17'15,"-17"17"-15,17-36 16,0 19-16,1-1 15,-19 0 1,1 1-16,-36 17 16,-17-18-16,17 18 15,-35 35-15,36-35 16,-1 18-16,1 17 16,-1-17-16,18 17 15,18-17-15,-1-1 16,18 1-16,18 0 15,-35-18-15</inkml:trace>
  <inkml:trace contextRef="#ctx0" brushRef="#br0" timeOffset="127311.538">16686 7373 0,'-17'18'16,"-1"-1"-1,18 19 1,18 17-16,-1-36 16,19 1-16,-1 17 15,-17-17 1,-36-1 0,-17-17-1,-18 0 1,35 0-16</inkml:trace>
  <inkml:trace contextRef="#ctx0" brushRef="#br0" timeOffset="127456.333">16916 7373 0,'35'0'16,"-17"-18"-16,17 18 0,-17-17 15,-1-18 1</inkml:trace>
  <inkml:trace contextRef="#ctx0" brushRef="#br0" timeOffset="127622.405">16933 7144 0,'0'0'0,"0"35"0,0 0 0,36 54 15,-19-37-15,19 54 16,-19-53-16,18 35 16,-17-35-1,-18-35-15</inkml:trace>
  <inkml:trace contextRef="#ctx0" brushRef="#br0" timeOffset="128579.786">18027 7391 0,'0'0'0,"0"17"15,35-34 1,1 17-16,16-36 16,-16 19-1,-19-1-15,1-35 16,-18 36-16,-18-36 15,1 35-15,-54 0 16,36 18-16,-18 36 16,18-1-16,17 36 15,18-36-15,35 53 16,1-53-16,69 1 16,-52-19-16,71 18 15,-71-35-15,17 0 16,-52-17-16,0-1 15,-18 1 1,0-36-16,-18 35 16,0-17-16,18 17 15,18 18 1,0 0-16,52 18 16,-17-1-16,35 1 15,-35 0-15,0-1 16,-18 1-16,18 0 15,-35-18-15,0 0 16</inkml:trace>
  <inkml:trace contextRef="#ctx0" brushRef="#br0" timeOffset="128752.511">18821 7250 0,'-18'0'16,"0"35"-1,-34 18 1,16 17-16,36-34 16,-17 17-16,17-18 15,35 0-15,-17-17 16</inkml:trace>
  <inkml:trace contextRef="#ctx0" brushRef="#br0" timeOffset="129252.638">19085 7250 0,'-53'0'16,"0"35"-16,18-17 16,18 52-1,17-35-15,0 1 0,17-1 0,36 18 16,-18-36-1,-17-17-15,53 0 16,-54-17-16,1-1 0,-1-17 16,-17 0-16,0-18 15,-17 35 1,-1 0-16,18 36 31,0 35-31,18-35 16,-1-1-16,19 36 15,-19-35-15,1-18 16,-18-18 0,0-17-1,0 0-15,0-1 16,18 19-16,-1-1 16,1 18-1,-18 18 1,18-18-16,-18 17 0,17 1 15,-17 0 1,18-1-16,-18 1 16,0 0-1,18-18-15,-1 0 16</inkml:trace>
  <inkml:trace contextRef="#ctx0" brushRef="#br0" timeOffset="129631.182">19509 7408 0,'17'53'16,"-17"-17"-16,18 52 16,0-35-16,-1 35 0,1-35 15,-18-18-15,0 0 16,0-17-16,0 0 0,-18-18 15,1-18 1,17-70-16,-18 35 16,18-53-16,0 35 15,35-70 1,-17 88-16,17-17 16,0 52-16,1 18 15,-19 18-15,19 35 16,-36-18-16,0 0 15,-18 1-15,0-1 0,1 0 16,-1-17-16,0-1 16,1-17-16,-1 18 0,0-18 15,18-18-15,0-17 16</inkml:trace>
  <inkml:trace contextRef="#ctx0" brushRef="#br0" timeOffset="129846.989">19791 6932 0,'0'88'0,"17"0"15,-17-35-15,18 53 16,-18 0-1,0-53-15,0 35 16,18-35-16,-18-18 16</inkml:trace>
  <inkml:trace contextRef="#ctx0" brushRef="#br0" timeOffset="130280.945">19950 7426 0,'17'0'0,"1"0"16,0 0-16,-1 0 0,18 0 16,-17-18-1,0 1-15,-1-1 16,-17 0-16,-17-17 16,-1 18-16,-17-1 15,17 18-15,1 18 16,-1-1-16,18 54 15,0-54-15,35 54 16,-17-53-16,35 17 16,-18-18-16,36-17 15,-54-17-15,36-1 16,-35 1-16,35-19 16,-36 19-16,19 17 15,-19 0 1,18 35-16,-35-17 15,18 17-15,-18-18 16,0 19-16,-18-19 16,1-17-16,-18 18 0,17-18 15,-17 0 1,-1 0-16,19 0 0,-36 0 16,35 0-16</inkml:trace>
  <inkml:trace contextRef="#ctx0" brushRef="#br0" timeOffset="130409.28">20708 7567 0,'-35'-35'15,"0"35"-15</inkml:trace>
  <inkml:trace contextRef="#ctx0" brushRef="#br0" timeOffset="140653.202">2611 11148 0,'0'-18'16,"0"36"31,52 35-32,-16 0-15,-1 0 16,53 88 0,36 17-16,-71-87 15,0 0-15,70 70 16,-52-88-16,-19-1 0,37 37 15,-54-72 1,0 19-16,18-1 16,-35-18-16,-1-17 15,-34 0 1,-18-35 0,-1 18-16</inkml:trace>
  <inkml:trace contextRef="#ctx0" brushRef="#br0" timeOffset="140972.122">3440 11165 0,'0'-17'16,"-18"17"0,-17 35-1,-1 0-15,-17 54 0,18-19 16,0 1-16,-18 17 0,18 0 16,-18 0-16,-35 106 15,35-123-15,-18 52 16,54-70-16,-1 0 15,18-18-15,0-17 0,0 0 16,18-1-16,17-34 16</inkml:trace>
  <inkml:trace contextRef="#ctx0" brushRef="#br0" timeOffset="141792.932">4163 11536 0,'0'17'0,"17"-17"16,19 0-16,17 0 16,0 0-16,35 0 15,-53 0 1,36-17-16,-36 17 16,-18 0-16,1 17 15,-36 1 1</inkml:trace>
  <inkml:trace contextRef="#ctx0" brushRef="#br0" timeOffset="141938.235">4269 11765 0,'17'18'16,"19"-18"0,34 0-1,-52 0-15,17 0 0,-17 0 16,-1 0-16,1 0 0,0 17 0,-1-17 15</inkml:trace>
  <inkml:trace contextRef="#ctx0" brushRef="#br0" timeOffset="143623.376">5697 9402 0,'0'17'16,"36"-17"-16,-19 0 15,19 0-15,52-35 16,-53 17 0,0 18-16,-17-17 15</inkml:trace>
  <inkml:trace contextRef="#ctx0" brushRef="#br0" timeOffset="144623.501">5680 9437 0,'0'-18'16,"0"36"-1,0-1 1,17 36 0,1-17-1,-18 34 1,18 18-16,-18-35 16,0 53-1,17 35-15,-17-70 0,18 70 16,-18-71-16,18 54 15,-18-53 1,0 52-16,0-52 16,17 34-16,-17-52 15,18 53-15,-1-53 16,1 53-16,-18-36 16,18 36-1,-18-35-15,0-18 0,0 70 16,0-17-1,0-35-15,0 34 16,-18-52-16,18 53 16,0-53-16,0 53 15,0-53-15,0 53 16,0-53-16,-18 70 16,18-70-16,0 53 15,-17-53-15,-1 53 16,18-54-16,-17 37 15,-1-36 1,18 17-16,-18-17 16,18 18-16,0-54 15,18 19-15,-18 34 16,18 18 0,-18-52-16,17 16 0,-17-16 0,0 70 15,18-53 1,-18-1-16,0 1 0,0 36 15,17 16 1,-17-69-16,0 17 0,0 35 16,0-35-1,0 0-15,0 35 16,0-35-16,0-18 0,0 53 16,0-35-16,18 18 15,-18-36-15,0 35 16,0-52-16,0 17 15,0-17 1,0 17-16,0-17 16,0 0-16,-18-1 15,18 1-15,-17 0 16,17 17 0,0-18-1,17-17 1,19 0-16,-19 0 15,19-17-15,34 17 16,-34 0-16,34 0 16,-35 0-16,1 35 15,-19-17-15</inkml:trace>
  <inkml:trace contextRef="#ctx0" brushRef="#br0" timeOffset="146721.028">12700 6033 0,'0'17'31,"18"1"-15,17-1-1,0-17-15,0 0 0,1 0 16,34 0-16,-52 0 15,35 0-15,-35 0 16,17 0-16</inkml:trace>
  <inkml:trace contextRef="#ctx0" brushRef="#br0" timeOffset="147604.8">16880 5927 0,'18'0'16,"17"0"-1,-17 0-15,53-18 16,17 18-1,-53 0-15,18 0 16,-18-18-16,36 18 16,-54 0-16,1 0 15</inkml:trace>
  <inkml:trace contextRef="#ctx0" brushRef="#br0" timeOffset="148443.949">23178 5768 0,'-18'0'15,"36"0"17,34 0-32,1 0 15,71 0-15,-71 0 16,17 0-16,1 0 15,-54 0-15</inkml:trace>
  <inkml:trace contextRef="#ctx0" brushRef="#br0" timeOffset="152064.382">6579 11571 0,'-17'0'15,"34"0"16,19 35-15,-1-17-16,35 53 16,-17-36-16,18 35 15,-18-34-15,17 34 16,-34-52-16,34 17 16,-52-17-16,-1-18 15,1 0-15,-36 0 16,1 0-16,-1 0 15</inkml:trace>
  <inkml:trace contextRef="#ctx0" brushRef="#br0" timeOffset="152309.805">6914 11518 0,'-35'-17'16,"0"34"0,17 18-16,-17 36 15,17-18-15,1-18 16,-1 18-16,0 35 16,1-35-16,17-17 0,0-19 15,0 1-15,0-1 16,17-17-16,19-17 0</inkml:trace>
  <inkml:trace contextRef="#ctx0" brushRef="#br0" timeOffset="152849.123">7161 11218 0,'18'-17'16,"-36"17"0,1 0-1,-1 17 1,0 19 0,1 34-16,17-35 0,0 36 15,17 0 1,1-36-16,35 18 15,-18-36-15,-17-17 16,53 18-16,-36-36 16,-18 18-16</inkml:trace>
  <inkml:trace contextRef="#ctx0" brushRef="#br0" timeOffset="153026.756">7338 11342 0,'0'17'16,"0"19"0,0 17-16,0-36 15,17 1-15,1 17 0,0-17 16,-1-1 0,1-17-16</inkml:trace>
  <inkml:trace contextRef="#ctx0" brushRef="#br0" timeOffset="153226.765">7514 11218 0,'18'18'16,"-1"0"-1,1 35-15,0-18 16,-1 0-16,1 53 15,-18-52-15,18 34 16,-18-52-16,-18-1 16,18 1-16</inkml:trace>
  <inkml:trace contextRef="#ctx0" brushRef="#br0" timeOffset="153945.62">7003 9384 0,'0'18'31,"-18"17"-16,18 0-15,0 36 16,0-18-16,0-1 16,0 19-16,0 17 15,0 0-15,0 18 0,0 106 16,0-106-16,18-18 16,-18 0-16,35 53 15,-35-105-15,35 34 16,-17-52-16,-1-1 15,1-17-15</inkml:trace>
  <inkml:trace contextRef="#ctx0" brushRef="#br0" timeOffset="154868.803">7073 12629 0,'-17'0'15,"17"-17"1,0 34 15,0 1-15,0 0-16,-18 35 15,18-18-15,0 71 16,0-36-16,0 89 16,0-53-16,-18 106 15,18-107-15,0 89 16,0-105-16,0 87 16,0-88-16,-17 71 15,17-88 1,0 70-16,0-88 15,0 17-15,0-35 16,17-17-16,1-18 16,-18-35-1</inkml:trace>
  <inkml:trace contextRef="#ctx0" brushRef="#br0" timeOffset="157258.357">8220 11518 0,'0'-17'16,"17"17"0,1 0-16,53 35 15,-36-18 1,0 19-16,53 17 15,-35-36-15,18 36 16,-18-35-16,-36 0 0,19-1 16,-1 18-1,-35-17-15,-18-18 16,1 0 0</inkml:trace>
  <inkml:trace contextRef="#ctx0" brushRef="#br0" timeOffset="157505.272">8573 11377 0,'-36'18'15,"1"17"1,0 36-1,-1 17-15,19-35 0,-19 35 16,36-18 0,0-34-16,0-1 0,36 0 15,-1-35 1</inkml:trace>
  <inkml:trace contextRef="#ctx0" brushRef="#br0" timeOffset="157777.332">8767 11183 0,'-18'-18'16,"0"18"-1,1 18-15,-1 17 16,18 1-16,0-19 0,18 1 16,-18 17-16,17-17 0,1-1 15,0 1-15,17 17 16,-18-17-16,1-18 0,17 18 16</inkml:trace>
  <inkml:trace contextRef="#ctx0" brushRef="#br0" timeOffset="158026.977">8890 11148 0,'0'-18'16,"18"18"-16,-1 0 15,-17 18-15,36-1 16,-36 1-16,0 17 15,0-17-15,0 0 0,-18-1 16,0 1 0,18 17-16,0-17 15,36-1 1,-1-17-16,0 0 16,18-17-16</inkml:trace>
  <inkml:trace contextRef="#ctx0" brushRef="#br0" timeOffset="158216.557">9190 11148 0,'18'17'16,"-1"1"-16,-17 35 15,0-18-15,0 18 16,-17-35-16,-1 35 15,0-36-15,-17-17 16,17 0-16</inkml:trace>
  <inkml:trace contextRef="#ctx0" brushRef="#br0" timeOffset="158777.192">8678 9543 0,'-17'-18'31,"17"36"-31,-18-1 16,18 19-16,0 34 15,0-35-15,0 71 16,0-18-16,0 71 16,0-71-1,18 53-15,-18-88 16,17 71-16,-17-89 16,0 53-16</inkml:trace>
  <inkml:trace contextRef="#ctx0" brushRef="#br0" timeOffset="159634.028">8696 12506 0,'0'18'31,"0"-1"-15,0 1-16,18 52 16,-18-34-16,0 17 15,0 17-15,0 107 16,-18-72-16,18 37 16,-18-19-16,-17 177 15,17-177-15,18 89 16,18-124-16,0 36 15,-1-89-15,19 36 16,-36-36-16,17-18 16,-17 1-16,0-36 15,0 1 17</inkml:trace>
  <inkml:trace contextRef="#ctx0" brushRef="#br0" timeOffset="160168.294">9772 11748 0,'18'0'16,"-1"0"-1,1 0-15</inkml:trace>
  <inkml:trace contextRef="#ctx0" brushRef="#br0" timeOffset="160308.879">10054 11800 0,'18'-17'31,"-1"17"-31</inkml:trace>
  <inkml:trace contextRef="#ctx0" brushRef="#br0" timeOffset="160550.992">10372 11836 0,'17'0'0,"1"0"16,-18 17 0,0 1-1,0 0 1,0-1-16</inkml:trace>
  <inkml:trace contextRef="#ctx0" brushRef="#br0" timeOffset="161624.202">10760 11501 0,'0'17'16,"0"1"-16,17 17 0,19 0 16,-1 1-1,0-19-15,0 19 0,1-1 16,-1-17-16,36 52 15,-36-52-15,18 35 16,-18-36-16,0 1 16,-35 0-16,-17-18 15,-1-18 1</inkml:trace>
  <inkml:trace contextRef="#ctx0" brushRef="#br0" timeOffset="161852.392">11095 11553 0,'-35'36'16,"-18"17"-1,17 17 1,-17 1-16,18-1 15,18-34 1,17-19-16,0 1 0,17-18 16,1 0-16</inkml:trace>
  <inkml:trace contextRef="#ctx0" brushRef="#br0" timeOffset="162157.957">11201 11060 0,'-36'17'15,"19"19"1,-1-1-16,18 18 16,18 17-1,-1-52-15,1 17 0,35 18 16,-35-35-16,17-1 16,-17 1-16</inkml:trace>
  <inkml:trace contextRef="#ctx0" brushRef="#br0" timeOffset="162564.36">11377 11289 0,'-18'35'16,"1"0"-1,-1-17 1,36-18-16,-1 0 15,-17-35-15,36 0 16,-1-18 0,-17 0-1,-1 35-15,-17 36 32,18 17-17,-18-17-15,18-1 16,-1-17-1,1 0-15,-18-17 16,35-1-16,-17 0 16,-1 1-16,1 17 15,0 17 1,-1-17-16,-17 18 0,18 17 16,-18-17-16,18 0 15,-18-1-15,-18 1 16,18-1-1</inkml:trace>
  <inkml:trace contextRef="#ctx0" brushRef="#br0" timeOffset="163204.025">11748 11077 0,'0'-17'0,"0"34"15,17 1 1,1 0-16,-1-1 0,19 18 16,-19-17-16,1 0 0,17 52 15,-35-52-15,18 17 16,-36 0-16,18-17 15,-53 35-15,18-35 16</inkml:trace>
  <inkml:trace contextRef="#ctx0" brushRef="#br0" timeOffset="163676.607">11201 9631 0,'-18'53'16,"18"-18"-16,-18 0 0,18 54 15,18-37-15,-18 72 16,0-36-16,0 53 16,0-70-1,18 70-15,-1-88 16,-17 0-16</inkml:trace>
  <inkml:trace contextRef="#ctx0" brushRef="#br0" timeOffset="164505.848">11254 12559 0,'0'18'0,"0"-1"15,0 18 1,17 1-16,1 34 16,-18-17-16,0 18 0,0 88 15,0-54-15,-18 1 16,1 123 0,-1-105-16,0 17 0,1 88 15,-1-123-15,18-18 16,18 71-16,-18-88 15,17 35-15,1-71 16,0 18 0,-1-36-16,1 1 15,-18-36 1,0 1-16</inkml:trace>
  <inkml:trace contextRef="#ctx0" brushRef="#br0" timeOffset="165772.867">11765 9366 0,'-17'0'16,"34"0"-1,1 18-15,-1-18 0,19 0 16,34-18-1,-52 18-15,17 0 0,-17-17 16,17 17-16,-17-18 16,-1 18-16,-17 18 15,0-1 1,0 1-16,0 17 16,0-17-16,0 17 0,0-17 15,18 52-15,-18-34 16,18 52-16,-18-18 15,0 54 1,17-36-16,-17 88 16,0-70-16,0 124 15,0-125-15,0 125 16,0-125-16,0 90 16,0-90-16,0 72 15,0-71-15,0 70 16,0-88-16,-35 89 15,35-89-15,-18 106 16,18-88-16,0-18 16,0 0-16,0 0 0,0 89 15,0-89-15,18 88 16,-18-88 0,0 89-16,0-71 15,0 70 1,0-70-16,0 70 15,0-88-15,0 1 0,0-1 16,0 71-16,0-89 16,0 1-16,0-18 0,0 17 15,0 54-15,0-72 16,18-16-16,-18 17 16,0-18-16,17 0 0,-17 36 15,0-36-15,18 0 16,-18 1-16,0-1 15,0-17-15,-18-1 16,18 1 0,0-1 15,-17 1 31,-19 0-46,19-18-16,-36 17 16,18-17-16,-18 18 15,0-18-15,-18 18 16,1-1-16,17-17 0,-53 18 16,71 0-16</inkml:trace>
  <inkml:trace contextRef="#ctx0" brushRef="#br0" timeOffset="184532.187">6332 15505 0,'-17'0'31,"34"0"47,1 0-62,0 0 0,35 0-16,-18 17 15,53-17-15,-17 0 16,52 18 0,-35-18-16,0 0 0,106 0 15,-88 0-15,-17 0 16,122 0-16,-123 0 15,1 0-15,-1 0 0,53 0 16,-88 0-16,0 0 16,35 0-1,-53 0-15,0 0 16,-52-18 0,-18 18-1</inkml:trace>
  <inkml:trace contextRef="#ctx0" brushRef="#br0" timeOffset="185019.322">6685 15205 0,'-17'0'16,"-1"0"-1,-17 0-15,17 0 16,-53 35 0,36 0-16,-53 1 15,53-1-15,-54 18 16,54-18-16,0-17 15,17-1-15,1 19 0,17-1 16,17-17-16,71-1 16,-35 1-16,53 17 15,-35-35-15,35 35 16,-53-17-16,35 17 16</inkml:trace>
  <inkml:trace contextRef="#ctx0" brushRef="#br0" timeOffset="185676.947">8378 15469 0,'0'36'0,"0"-1"15,-17 0 1,17-17-16,0 35 16,0-36-1,0-34-15,17-19 16,1-34-1,0 35-15,-1-36 16,-17 53-16,36-17 16,-19 35-16,1 35 15,-18-17-15,18 17 16,-18 18-16,0-17 16,17-19-16,-17 18 15,18-35-15,0 0 16,-18-35-1,35 0-15,-18 0 16,1 17-16,17 0 16,-17 1-16,0 17 0,-1 35 15,-17 0 1,0 1-16,0 34 16,18-35-16,-18 1 0,0-1 15,18-17-15</inkml:trace>
  <inkml:trace contextRef="#ctx0" brushRef="#br0" timeOffset="186460.815">9560 15452 0,'-35'0'16,"-18"0"-1,35 17-15,1-17 0,-1 0 16,18 18 0,53-18-1,18 18 1,34-18-16,125 17 15,-142-17 1,106 18-16,-88-18 16,141 18-1,-141-18-15,88 0 16,-106 0-16,35 0 16,-70 0-16,0 0 15,-35 0-15,-36 0 31,1 0-15,17-18-16</inkml:trace>
  <inkml:trace contextRef="#ctx0" brushRef="#br0" timeOffset="186811.616">10813 15311 0,'53'17'16,"17"18"-1,36 1 1,-35-19-16,-19 19 0,72-1 15,-36 0 1,-70-17-16,35 0 16,-53-1-16,0 1 15,-18-18-15,0 17 0,-17 1 16,-35 17 0,-19 1-16,54-1 0,0-17 15,-18 17 1,35 0-16,1-17 0,17 17 15</inkml:trace>
  <inkml:trace contextRef="#ctx0" brushRef="#br0" timeOffset="192080.066">12665 9419 0,'0'-17'47,"0"34"16,0 1-48,0-1 1,0 1-16,0 0 16,0-1-16,0 36 15,17-35-15,-17 17 16,0 0-16,0 1 0,18 87 16,-18-52-16,0 17 15,18 0-15,-18 124 16,17-106-16,-17 70 15,18-88-15,-18-17 0,18 17 16,-1 53 0,-17-70-16,18-18 0,-18 17 15,17 36-15,-17-53 16,18 35-16,-18-35 16,0 0-1,0-18-15,18 0 16,-18-17-1</inkml:trace>
  <inkml:trace contextRef="#ctx0" brushRef="#br0" timeOffset="192706.23">12453 9666 0,'-18'18'16,"18"-1"-16,0-34 31,18-1-15,-18 0-1,18-17-15,17-18 16,-17 18-16,-1-18 15,1 35-15,0-17 16,-1 18-16,1-19 16,-18 19-16,17 17 15,1 0 1,0 17-16,17 36 16,-17-18-16,17 36 15,-17-36-15,17 18 16,-18-18-16,19 1 15,-19-36-15,1 17 16</inkml:trace>
  <inkml:trace contextRef="#ctx0" brushRef="#br0" timeOffset="194501.952">12506 11924 0,'0'18'15,"0"34"1,0-34-16,18 70 16,-18-52-16,0 52 15,0-53 1,0 0-16,0-17 0,0 0 16,0-1-16,-18-17 15,18-17-15,-18-19 16,18 1-16,0-53 15,0 35-15,18-35 16,0 52 0,-1-34-16,1 52 15,0 1-15,-1 17 16,1-18-16,-1 18 0,1-18 0,17 36 16,-17 0-16,-18-1 15,18 71-15,-1-52 16,-17 70-1,18-18-15,0-35 16,-1 17-16,-17-34 16,18-19-16,-18 18 15,17-17-15</inkml:trace>
  <inkml:trace contextRef="#ctx0" brushRef="#br0" timeOffset="194753.028">12929 12294 0,'0'18'16,"18"17"-1,17-35-15,1 36 16,-1-19-16,-18 1 16,19-18-16,-1 35 0,-17-17 15,-1-18-15</inkml:trace>
  <inkml:trace contextRef="#ctx0" brushRef="#br0" timeOffset="194936.004">13141 12259 0,'-18'18'16,"-17"-1"-16,-18 36 0,0 18 16,36-36-16,-1-17 15,18 17-15,-18 0 16,18-17-16,0 0 15</inkml:trace>
  <inkml:trace contextRef="#ctx0" brushRef="#br0" timeOffset="196037.837">12788 12982 0,'-17'0'16,"17"18"0,0 0-1,0-1-15,0 18 16,0 54-1,0 87 1,0-35-16,-18 36 16,18-89-16,-18 106 15,18-106-15,0 0 16,-17 89-16,17-89 16,0 35-1,0-52-15,17-18 16,-17-18-16,0 35 0,18-52 15,-18 0-15,0-1 16,0 1-16,0 0 47,18-18-31,-1 0-1</inkml:trace>
  <inkml:trace contextRef="#ctx0" brushRef="#br0" timeOffset="196426.252">12488 14499 0,'18'0'16,"-18"18"-16,18-1 0,-1 19 15,1-19-15,35 54 16,-36-36-16,1 0 0,53 36 15,-54-36 1,19 1-16,-19-19 16,18 1-16,-17-18 15,0-18-15,35-52 16,-18 34-16,-17-17 0,52-35 16,-52 53-16,-1 0 15,1-1 1,0 36-16</inkml:trace>
  <inkml:trace contextRef="#ctx0" brushRef="#br0" timeOffset="-213850.708">14693 10760 0,'-17'0'32,"34"0"-17,1 0 1,17 17 0,-17-17-16,35 0 15,-18 0-15,18 0 0,53 0 16,-53 0-16,52-17 15,-34 17-15,17 0 16,-35 0-16,18 17 16,-36-17-16,0 0 15,-17 0 1,-18-17-16,-18 17 16</inkml:trace>
  <inkml:trace contextRef="#ctx0" brushRef="#br0" timeOffset="-213372.426">15787 10672 0,'17'17'15,"19"1"1,-19-1-16,89 54 15,-71-53-15,36 17 16,-36-17-16,36 17 16,-53-18-1,-1 1-15</inkml:trace>
  <inkml:trace contextRef="#ctx0" brushRef="#br0" timeOffset="-213149.189">16087 10566 0,'-53'17'15,"17"19"-15,-69 52 16,87-35-16,0-18 15,1 36-15,34-1 16,1-35-16,0-35 16</inkml:trace>
  <inkml:trace contextRef="#ctx0" brushRef="#br0" timeOffset="-212872.09">16210 10354 0,'0'53'16,"0"0"-1,0-18-15,0 0 16,0 1-16,18-19 16,-18 1-16,17-18 15,1 18-15</inkml:trace>
  <inkml:trace contextRef="#ctx0" brushRef="#br0" timeOffset="-212653.774">16369 10372 0,'18'0'16,"-18"17"-16,0 1 16,0 35-1,0-35-15,0 17 16,0-18-16,0 1 0,0 0 15,0-1-15,0 1 16,-18-18-16</inkml:trace>
  <inkml:trace contextRef="#ctx0" brushRef="#br0" timeOffset="-212327.457">16492 10283 0,'18'-17'16,"0"17"-16,-1 0 15,1 0-15,35-18 16,-36 18-16,19 0 0,-19 0 16,1 0-1,-36 0-15</inkml:trace>
  <inkml:trace contextRef="#ctx0" brushRef="#br0" timeOffset="-212176.986">16563 10372 0,'18'35'16,"-1"0"-1,-17-17 1,0 0-16,0 17 15,0-18-15</inkml:trace>
  <inkml:trace contextRef="#ctx0" brushRef="#br0" timeOffset="-211463.962">16492 10513 0,'0'-18'15,"18"18"1,-18-17-16,18 17 15,-18 17 17,0 1-17,0-1-15,0 1 16,0 0-16,-18 17 0,18-17 0,-18-1 16,18 1-16</inkml:trace>
  <inkml:trace contextRef="#ctx0" brushRef="#br0" timeOffset="-211226.513">16828 10795 0,'141'0'16,"17"0"-1,-69 0-15,-19-18 0,54 18 16,-71 18 0,-36-18-16</inkml:trace>
  <inkml:trace contextRef="#ctx0" brushRef="#br0" timeOffset="-210847.601">16016 11465 0,'18'18'16,"-1"-18"-1,-17 18-15,18-1 16,0-17-16,-18 18 16,17 17-16</inkml:trace>
  <inkml:trace contextRef="#ctx0" brushRef="#br0" timeOffset="-210725.666">16104 11871 0,'0'18'0,"0"-1"16,18 19 0,0-19-16</inkml:trace>
  <inkml:trace contextRef="#ctx0" brushRef="#br0" timeOffset="-210582.414">16157 12118 0,'0'18'15,"0"-1"1,18 1 0,-18 17-1,18-35-15</inkml:trace>
  <inkml:trace contextRef="#ctx0" brushRef="#br0" timeOffset="-210485.716">16157 12294 0,'0'18'15,"18"0"-15,-18-1 16</inkml:trace>
  <inkml:trace contextRef="#ctx0" brushRef="#br0" timeOffset="-210102.279">14711 13018 0,'88'0'0,"36"-18"16,34 0-1,1 1 1,35-19 0,-159 36-16</inkml:trace>
  <inkml:trace contextRef="#ctx0" brushRef="#br0" timeOffset="-209819.578">15699 12912 0,'53'35'15,"52"18"-15,1 0 16,-18 0 0,-35-36-16,0 19 15,-17-19 1</inkml:trace>
  <inkml:trace contextRef="#ctx0" brushRef="#br0" timeOffset="-209618.606">15946 12718 0,'-53'35'15,"17"0"-15,19 0 0,-19 36 16,19-36 0,17 18-16,0 0 15,0-35-15,35-1 0,0-17 16</inkml:trace>
  <inkml:trace contextRef="#ctx0" brushRef="#br0" timeOffset="-208955.62">16298 12488 0,'0'-17'15,"0"34"1,0 19 0,0-1-16,0 35 15,0-34-15,0 34 16,18-52-16,-18 0 0,18-1 16,-1 18-1,1-35-15</inkml:trace>
  <inkml:trace contextRef="#ctx0" brushRef="#br0" timeOffset="-208545.12">16404 12612 0,'-17'53'0,"17"0"15,0-36 1,0 1-16,17-18 15,1-18 1,-1 1-16,-17-19 16,18 19-16,0-1 0,-1-17 15,1 35-15,-18-18 16,18 18-16,-18 18 16,0-1-16,0 19 15,-18-36 1,18 35-16,18-35 31,-1-18-31,1 1 16,0 17-1,-1 17 17,-17 1-32,0 0 15,0 17-15,0-17 16,0-36 15</inkml:trace>
  <inkml:trace contextRef="#ctx0" brushRef="#br0" timeOffset="-208089.593">16633 12435 0,'0'-17'16,"0"34"0</inkml:trace>
  <inkml:trace contextRef="#ctx0" brushRef="#br0" timeOffset="-207839.342">16633 12435 0,'18'18'15,"0"0"1,-1 17-1,1 0 1,0-17-16,-1 35 16,-17-36-16,18 36 15,-18-35-15,0 0 16,-18-1-16,18 1 0,-17-18 0,-1 18 16,0-18-1</inkml:trace>
  <inkml:trace contextRef="#ctx0" brushRef="#br0" timeOffset="-207649.676">16739 12365 0,'18'0'0,"0"-18"16,35 18-16,-36 0 15,36-17-15,-35 17 16</inkml:trace>
  <inkml:trace contextRef="#ctx0" brushRef="#br0" timeOffset="-207491.555">16880 12488 0,'0'53'0,"18"-35"16,-18 35-16,0-36 16,0 1-16,0 17 0,0-17 15,0 35-15</inkml:trace>
  <inkml:trace contextRef="#ctx0" brushRef="#br0" timeOffset="-207305.806">17092 12823 0,'88'0'16,"-35"0"-16,88 0 16,-70 0-16,-1 0 15,1 0-15,-36 0 0,18 0 16,-18 0-16,1 0 15</inkml:trace>
  <inkml:trace contextRef="#ctx0" brushRef="#br0" timeOffset="-206694.268">14376 10266 0,'35'-18'31,"0"18"-31,-17 0 0,17 0 16,18-17-16,-35 17 15,17-18-15</inkml:trace>
  <inkml:trace contextRef="#ctx0" brushRef="#br0" timeOffset="-206326.578">14411 10336 0,'18'36'15,"-1"17"1,1 35-1,-18 53-15,0-71 0,-18 142 16,18 35 0,-17-88-16,17-18 0,-18 176 15,18-158 1,0 159-16,18-177 16,17 123-16,-35-140 15,18-18-15,-18 0 0,0-1 16,0 54-16,0-88 15,0 17 1,0-53-16,17 18 16,1-35-16,35-18 15,-18 17-15,36-17 16,-36 18-16,18-18 16,-18 0-16,53 0 15,-52 0-15,-1-18 16</inkml:trace>
  <inkml:trace contextRef="#ctx0" brushRef="#br0" timeOffset="-205558.241">17551 10301 0,'35'0'31,"36"0"-15,-1-18-16,36 18 16,-53-17-16,35 17 15,-53-18-15,1 18 16,-19 0-16,19 18 0,-19-18 16,-17 17-16,18 36 15,-18 0-15,0 53 16,0-35-16,-18 17 0,1 88 15,17-70-15,0 141 16,0-141-16,0 141 16,17-124-1,1 107-15,-18-125 16,35 107-16,-17-106 16,-1 88-16,1-123 15,17 105 1,-17-106-16,-18 54 15,18-53-15,-18 34 16,0-69-16,0 17 16,0-36-16,-18 1 15,0-36-15,-35 1 16,18 17 0,-35-18-16,-1 0 15,18 18-15,-35 18 16,53-18-16,-1 18 15</inkml:trace>
  <inkml:trace contextRef="#ctx0" brushRef="#br0" timeOffset="-200737.314">14182 9931 0,'-18'-18'16,"0"18"-16,36 18 31,0-1-15,-1 1-16,19 0 0,34 35 15,18 17 1,-35-17-16,0 0 0,0 0 16,88 88-16,-70-53 15,-1-17-15,19 17 0,87 106 16,18 0-1,-88-71-15,0-17 0,105 124 16,-105-125 0,18 19-16,-19-1 15,19 1-15,-18-1 0,17-17 0,124 141 16,-123-141-16,123 141 16,-124-141-16,89 123 15,-106-141-15,88 106 16,-106-106-1,53 54-15,-71-90 16,19 54-16,-54-70 16,0 16-16,-35-34 15,0 0-15,-35-1 16,17-17-16</inkml:trace>
  <inkml:trace contextRef="#ctx0" brushRef="#br0" timeOffset="-200153.259">14305 13988 0,'-17'0'16,"34"0"-16,36-18 15,-18-17-15,71-53 16,-53 17-16,88-70 16,-53 53-1,106-124-15,-88 89 16,141-142-16,-106 124 15,177-141 1,-159 141-16,-1-18 0,142-123 16,-159 123-16,159-123 15,0-18 1,-159 159-16,159-159 16,-159 159-16,124-124 15,-142 142-15,54-89 16,-89 106-16,35-53 15,-70 89-15,18-36 16,-54 71-16,1-1 16</inkml:trace>
  <inkml:trace contextRef="#ctx0" brushRef="#br0" timeOffset="-151587.422">2681 16722 0,'0'17'32,"18"1"-17,-1 17-15,36 71 16,-17-35-16,87 70 15,-70-53-15,70 71 16,-52-89-16,52 71 16,-70-70-16,36 35 15,-54-71-15,35 0 16,-52-17-16,17-18 16,-35-18-16</inkml:trace>
  <inkml:trace contextRef="#ctx0" brushRef="#br0" timeOffset="-151348.491">3334 16757 0,'-36'71'16,"1"-19"-16,-18 1 16,-17 106-1,34-88-15,-34 123 16,35-88-16,-1-18 0,36 0 16,0-18-16,0-34 0</inkml:trace>
  <inkml:trace contextRef="#ctx0" brushRef="#br0" timeOffset="-150997.383">4039 16951 0,'-35'-18'16,"-18"18"0,0 36-16,18-1 15,0 35-15,-1 19 16,36-54-16,36 35 15,-1-52-15,35 17 16,-34-35-16,52 0 16,-70 0-1,17-17-15,0-1 16</inkml:trace>
  <inkml:trace contextRef="#ctx0" brushRef="#br0" timeOffset="-150853.249">3933 17180 0,'36'-17'16,"34"-1"-1,1 0 1,-36 1-16,-17 17 16</inkml:trace>
  <inkml:trace contextRef="#ctx0" brushRef="#br0" timeOffset="-150298.493">4674 16616 0,'-17'-18'16,"17"53"0,0 54-1,0-19-15,17 89 16,-17-71-16,0 89 16,0-107-1,18 54-15,-18-71 16,18 35-16,-1-71 15,19 1-15</inkml:trace>
  <inkml:trace contextRef="#ctx0" brushRef="#br0" timeOffset="-150051.444">4763 16633 0,'0'18'16,"0"17"-16,35 89 15,-35-36-15,17 88 16,1-87-16,-18-19 16,18 71-16,-1-105 15,1 34-15,0-52 16,-1-1-16,1-52 15</inkml:trace>
  <inkml:trace contextRef="#ctx0" brushRef="#br0" timeOffset="-149723.587">4639 16598 0,'35'-35'16,"54"0"0,-1 35-1,0 53 1,0 35-16,-70-35 16,17 70-16,-35-70 15,-35 53-15,17-71 16,0 18-16,-17-18 15,18 1-15,-19 34 16,54-52-16,35 17 16,-18-17-16,71 17 15,-36-17-15,36-1 16,-53 1-16,35 0 16,-52-1-16</inkml:trace>
  <inkml:trace contextRef="#ctx0" brushRef="#br0" timeOffset="-148973.558">5274 16281 0,'0'35'31,"0"-17"-31,0 17 0,0 53 16,0-53-16,0 36 15,0-53-15,0-1 16,18-17-16,-18-17 16,0-1-16,0 0 15,0-17-15,0-18 16,17-35-16,-17 53 16,18-1-16,0 1 0,-1 0 15,1 17-15,0 18 16,-18 18-16,17 17 15,1 36 1,-18-1 0,17-35-16,-17 1 0,18 17 15,0-18 1,-18-17-16,35-18 16</inkml:trace>
  <inkml:trace contextRef="#ctx0" brushRef="#br0" timeOffset="-148806.434">5592 16457 0,'17'18'16,"18"17"0,-17-17-16,0-18 15,17 17-15,18 19 16,-18-36-16,-17 0 0,17 0 15</inkml:trace>
  <inkml:trace contextRef="#ctx0" brushRef="#br0" timeOffset="-148655.94">5803 16475 0,'-35'53'16,"0"0"-1,35-36 1,17-17-16</inkml:trace>
  <inkml:trace contextRef="#ctx0" brushRef="#br0" timeOffset="-148323.108">6015 16369 0,'18'0'16,"-1"18"-16,18 17 15,-17-35-15,17 17 16,1 19-16,-1-36 16,18 17-1,-36-17-15,1 0 0,0 0 16</inkml:trace>
  <inkml:trace contextRef="#ctx0" brushRef="#br0" timeOffset="-148150.146">6209 16316 0,'-53'53'0,"18"0"16,35-36-16,0 36 15,0-35-15,35 0 16,-17-18-16,-1 0 16</inkml:trace>
  <inkml:trace contextRef="#ctx0" brushRef="#br0" timeOffset="-147634.355">6473 16404 0,'0'53'0,"0"18"16,18-54-1,0-17 1,-18-35 0,17-18-1,1 35-15,-18-52 16,35 17 0,-35 35-16,18 1 0,0 17 0,-1 0 15,1 0 1,-18 35-16,18 0 15,-18 1-15,0-1 16,17-35-16,-17 17 16,18-17-16,-1-17 15,1-18 1,0 17-16,17-17 16,-17 35-16,17 0 15,-17 17 1,-18 1-1,0 17-15,17-17 0,1 17 16,-18-17-16,17-18 16,-17 17-16,18-17 0</inkml:trace>
  <inkml:trace contextRef="#ctx0" brushRef="#br0" timeOffset="-142665.444">9596 16704 0,'0'18'0,"0"-1"16,0 1-16,0 17 15,17-17-15,1 17 0,17 0 16,36 54-16,-36-54 16,71 71-16,-53-53 15,0 0-15,0-1 0,52 37 16,-52-36-16,35 35 16,-52-53-1,17 36-15,-36-54 16,1 1-1,-18-36 1,-18 1-16</inkml:trace>
  <inkml:trace contextRef="#ctx0" brushRef="#br0" timeOffset="-142359.766">10266 16704 0,'-18'0'16,"-17"35"-1,0 36-15,-1-1 16,-17 72-1,-35 69-15,35-87 16,36-71 0,-1-18-16,0 18 15,18-18-15,36-35 16</inkml:trace>
  <inkml:trace contextRef="#ctx0" brushRef="#br0" timeOffset="-141959.425">10636 17268 0,'0'18'16,"0"0"-1,18-18 1,-18-18 0,-18 0-1</inkml:trace>
  <inkml:trace contextRef="#ctx0" brushRef="#br0" timeOffset="-141310.906">11183 17110 0,'-18'-18'15,"-17"18"-15,18 0 0,-1 0 16,0 18-16,1-18 16,-1 17-16,-35 19 15,35-19-15,18 1 0,-17 0 16,34 17-1,1-35-15,53 35 16,-36 0-16,35 1 16,-34-19-16,17 19 15,-36-19-15,-17 1 16,0 0-16,-17-1 16,-19-17-16,1 0 15,17 0-15,1 0 16,-18-17-16,17-1 15</inkml:trace>
  <inkml:trace contextRef="#ctx0" brushRef="#br0" timeOffset="-140931.355">11254 16563 0,'0'53'16,"35"53"-16,0 70 15,0 0 1,-17-87-16,0 52 16,17-53-1,-17-70-15,-1-1 16,1-17-16,0-17 15,-1-1-15,-17-17 0,18-1 16,-18 19-16,17-36 16,-17 35-16,18 18 15,-18 18 1,0 17 0,0-17-16,0-1 0,18 19 15,-18-19-15,17 1 16,-17 0-16,36 17 15,-19-35-15</inkml:trace>
  <inkml:trace contextRef="#ctx0" brushRef="#br0" timeOffset="-140553.241">11871 17145 0,'-35'18'15,"-18"17"1,35 0-16,-17 71 16,35-71-16,18 18 15,17-35 1,18-18-16,-18 0 16,36-18-16,-54 18 15,18-53-15,-35 36 16,0-36-16,-17 35 15,-1 0 1,1 1-16,-1 17 16,0 0-16,18 17 15,0 19-15,18-19 16,17 1-16,18 17 16,-18-35-16,-17 0 0,35 18 15,-35-36 1,-1 1-16,-17-1 15</inkml:trace>
  <inkml:trace contextRef="#ctx0" brushRef="#br0" timeOffset="-140209.944">12118 17251 0,'18'35'16,"-1"18"0,1-18-16,-1 18 0,19 106 15,-36-71 1,17-53-1,-17-17-15,-17-18 16,-1-18-16,18 1 16,-18-1-16,18-17 0,-17-71 15,17 53-15,0-17 16,0-36 0,0 35-16,0 18 0,35-35 15,-17 88-15,17 0 16,-17 35-16,-1 18 15,1-17-15,-18 34 16,0-35-16,0 1 16,-18-19-1,-17-17-15,17 0 16,-17-17-16,17 17 16,18-36-16,0 19 15</inkml:trace>
  <inkml:trace contextRef="#ctx0" brushRef="#br0" timeOffset="-139847.419">12453 17251 0,'35'0'0,"18"-18"15,0 1 1,-35-1-16,17-17 16,-35 17-1,-18 0-15,1 1 16,-36 17-16,18 17 16,-18 1-16,17 0 15,1 17-15,35-17 16,0 34-1,18-16-15,17 17 16,0-36-16,36 36 16,-36-35-16,18-18 15,-18 0-15,18-18 16,-35 18-16,0-35 16</inkml:trace>
  <inkml:trace contextRef="#ctx0" brushRef="#br0" timeOffset="-136783.503">13176 16792 0,'0'0'0,"-17"-17"0,-1 17 15,0-18-15,1 18 16,34 0 15,19 18-15,-1-18-16,0 0 0,36 0 15,-36 0-15,18 0 16,-35 17-16</inkml:trace>
  <inkml:trace contextRef="#ctx0" brushRef="#br0" timeOffset="-136654.372">13247 17039 0,'35'0'15,"0"0"-15,36-17 16,-36-1-16,36-17 16</inkml:trace>
  <inkml:trace contextRef="#ctx0" brushRef="#br0" timeOffset="-136188.313">13899 16263 0,'-17'-35'16,"-1"35"-1,1 0-15,-1 17 16,-35 72 0,35-19-16,-35 89 0,36-53 15,-18 70 1,35-88-16,17 36 16,1-71-16,52 17 15,-34-34-15,52-19 16,-53-17-16,-17 0 15</inkml:trace>
  <inkml:trace contextRef="#ctx0" brushRef="#br0" timeOffset="-135415.613">14288 16598 0,'-18'18'15,"18"17"-15,-18 53 16,18-35-16,0 0 0,0 0 16,18 35-16,-18-52 15,0-19-15,18 18 16,-18-52 0,0-54-1,0 36-15,0-53 16,0 35-16,17-35 15,-17 52-15,18 19 16,-1-36-16,1 53 16,0 0-16,-1 17 15,1 36 1,-18-17-16,18 70 16,-18-71-16,17 53 15,-17-70-15,0 52 16,0-52-16,18-1 15,0 1-15,17-18 16</inkml:trace>
  <inkml:trace contextRef="#ctx0" brushRef="#br0" timeOffset="-134942.635">14711 16951 0,'-18'0'15,"18"18"1,18-1 0,-1 19-1,1-19-15,35 1 16,-35-1-16,35 1 16,-36-18-16,19 18 15,-19-18-15</inkml:trace>
  <inkml:trace contextRef="#ctx0" brushRef="#br0" timeOffset="-134764.281">14923 16933 0,'-36'18'0,"1"17"16,17-17-16,1 0 15,-19 34 1,1-16-16,35-19 16</inkml:trace>
  <inkml:trace contextRef="#ctx0" brushRef="#br0" timeOffset="-134331.5">15293 17022 0,'18'-18'16,"-36"36"15,0 17-15,1-18-16,-1 19 0,-17-1 16,17-17-16,0-18 15,1 17-15</inkml:trace>
  <inkml:trace contextRef="#ctx0" brushRef="#br0" timeOffset="-133736.421">15558 16651 0,'0'53'15,"0"18"-15,17 17 16,-17-53-16,18 18 15,-18-35 1,0-1-16,0-34 16,-18-36-1,36-18 1,-18 36-16,17-18 0,1 18 16,17-18-16,1 17 15,-19 36-15,1-17 0,17 34 16,-17 19-1,-18-19 1,0 19-16,0-19 0,0 36 16,0-35-16,-18 0 15,36-36 1,-1 0 0,1 1-16,35-19 15,-35 36-15,-1 0 16,36 0-16,-53 18 15,35 17 1,-35 1-16,0 34 16,0-52-16,0 35 15,18-53-15,-18 17 16</inkml:trace>
  <inkml:trace contextRef="#ctx0" brushRef="#br0" timeOffset="-133485.266">16104 16175 0,'71'53'15,"-1"53"1,1 35-1,-36-71-15,1 71 16,-36 1-16,0-72 16,-36 89-1,19-124-15,-36 36 16,17-54-16,19-17 16</inkml:trace>
  <inkml:trace contextRef="#ctx0" brushRef="#br1" timeOffset="-99812.88">14217 6156 0,'-18'0'16,"1"0"-1,17-18 1,17 18 15,1 18-15,0-18-16,52 18 0,-35-1 15,1 1-15,52 17 16,-53-35-16,53 18 16,-70-18-16,17 0 15,1 0-15,-54 0 16</inkml:trace>
  <inkml:trace contextRef="#ctx0" brushRef="#br1" timeOffset="-99134.641">18344 5944 0,'53'0'16,"-17"0"-16,69 18 15,-52-18-15,0 0 16,0 18-16,-17-18 16,16 0-16,-16 17 0,-1-17 15</inkml:trace>
  <inkml:trace contextRef="#ctx0" brushRef="#br1" timeOffset="-98231.633">24888 5962 0,'18'0'16,"35"0"-1,53 0 1,-36 0-16,1 0 0,88-18 16,-18 1-1,-88 17-15,-36 0 0,1 17 16</inkml:trace>
  <inkml:trace contextRef="#ctx0" brushRef="#br1" timeOffset="-87365.955">19773 10530 0,'-17'-17'0,"17"-1"16,0 1-1,17 34 17,18 36-17,1-18-15,-1 1 0,53 34 16,-35-35-16,0 1 15,0-1-15,53 18 16,-53-35-16,-18-1 0,18 18 16,-35-17-1,-1-18-15,1 18 16</inkml:trace>
  <inkml:trace contextRef="#ctx0" brushRef="#br1" timeOffset="-87065.948">20620 10619 0,'-35'0'32,"17"17"-32,-17 19 15,17-19-15,-17 18 16,-1 18-16,1 18 15,0-18-15,17 53 16,1-53-16,17 35 16,17-18-16,1-17 15,0 0-15,-1 0 0,1 0 16,-1-18-16,19 53 16,-19-52-16,19 17 15,-36-36-15,0 1 0,17 0 16</inkml:trace>
  <inkml:trace contextRef="#ctx0" brushRef="#br1" timeOffset="-86736.68">20849 11060 0,'35'0'16,"1"0"-16,34 0 16,18-18-1,-52 18-15,-1 0 0,18 0 16</inkml:trace>
  <inkml:trace contextRef="#ctx0" brushRef="#br1" timeOffset="-86599.326">21008 11271 0,'53'0'15,"17"0"1,-34-17-16,17 17 0,-36 0 16</inkml:trace>
  <inkml:trace contextRef="#ctx0" brushRef="#br1" timeOffset="-82400.413">21872 10372 0,'18'0'31,"52"-18"-15,-17 18-1,0-18-15,0 18 16,-18 0-16,1 0 0,17 0 15,-18 0-15,-53 0 16,1 18 0</inkml:trace>
  <inkml:trace contextRef="#ctx0" brushRef="#br1" timeOffset="-82071.867">21766 10319 0,'18'17'16,"0"-17"-16,-1 18 15,1-18-15,0 35 16,-18 54 0,17-19-16,-17 18 15,-17 124-15,-1-89 16,18 89-16,0-124 15,18 71-15,-1-106 16,1-18-16,0 0 16,34 1-16,-16-19 0,34-17 15,-34 0 1,69-35 0,-87 35-16,0 0 15,-18 18 1</inkml:trace>
  <inkml:trace contextRef="#ctx0" brushRef="#br1" timeOffset="-80265.387">22825 10901 0,'-36'0'16,"19"0"-1,17 35 1,0-17-16,17 70 15,1-53-15,35 36 16,-35-36-16,35 18 16,-18-53-16,18 0 15,-36-18-15,19-17 16,-19 0-16,-17-18 16,0 18-16,0-18 15,0 17-15,0 19 16,18 34-1,0 72 1,-1-36-16,1 17 0,17 71 16,-17-70-1,-18-1-15,17 54 16,-17-71-16,0 0 0,-17 0 16,-1-36-16,1 1 15,-36-1-15,17-17 16,1-17-16,-18-18 15,18 17-15,-18-53 16,35 36-16,1-36 16,17 36-16,0 0 15</inkml:trace>
  <inkml:trace contextRef="#ctx0" brushRef="#br1" timeOffset="-79769.287">23336 10372 0,'-17'-18'16,"-1"36"31,18 35-31,0-18-16,0 0 0,0 0 15,18 36 1,-18-53-16,35 35 15,-17-36-15,-18 1 0,35-1 16,0-17 0,-17 0-16,-1 0 15</inkml:trace>
  <inkml:trace contextRef="#ctx0" brushRef="#br1" timeOffset="-79581.211">23566 10495 0,'0'18'16,"17"-1"-1,-17 19 1,18-19-16,-1 19 16,1-19-16,-18 19 15</inkml:trace>
  <inkml:trace contextRef="#ctx0" brushRef="#br1" timeOffset="-79364.893">23707 10283 0,'35'18'16,"-17"0"-16,17 35 15,0 0-15,-17-36 16,-18 19-16,17-1 0,-17 0 16,-17 36-16,17-54 15,-18 54-15,1-54 16,17 1-16</inkml:trace>
  <inkml:trace contextRef="#ctx0" brushRef="#br1" timeOffset="-78363.457">24624 10989 0,'0'-18'0,"18"1"16,-18 34 15,0 36-15,0-17-16,0 17 0,17-36 15,18 54-15,1-54 16,17 19 0,-18-36-16,35-18 15,-34 18-15,-19-35 16,1 17-16,0-17 0,-1-36 15,-17 36-15,0 0 16,0 17-16,0 36 16,0 35-1,18 0-15,0 70 16,-1-70-16,-17 53 16,18-53-16,-18 35 15,-18-71-15,-17 36 16,17-35-1,-17 0-15,0-18 16,-36-18 0,54 0-16,-36-17 15,35 17-15,0-17 0,1 18 16,17-19-16,0 1 16</inkml:trace>
  <inkml:trace contextRef="#ctx0" brushRef="#br1" timeOffset="-78074.001">25153 10354 0,'-18'0'16,"18"18"-16,0-1 0,-17 36 16,17-35-16,0 52 15,17-52 1,-17 17-16,18 1 16,0-19-16,-1 1 0,1 17 15,0-35-15,-1 0 16</inkml:trace>
  <inkml:trace contextRef="#ctx0" brushRef="#br1" timeOffset="-77845.78">25329 10478 0,'18'-18'16,"17"18"-1,-17 0-15,-18 18 16,0-1-16,-18 36 15,18-35-15,-35 17 16,35-17-16,0-1 16,0 1-1,18-18-15,-1 0 16,1 0-16,17 0 16,-17 0-16,0 0 15</inkml:trace>
  <inkml:trace contextRef="#ctx0" brushRef="#br1" timeOffset="-77634.52">25629 10372 0,'53'0'15,"0"53"-15,-18-36 16,-17 71-16,-18-52 15,0 52-15,-35-53 16,0 18-16,-1-18 16,-17 1-1,36-19-15</inkml:trace>
  <inkml:trace contextRef="#ctx0" brushRef="#br1" timeOffset="-77177.08">26476 11113 0,'18'0'16,"-1"0"-16,1 0 31,0 0-31,-1 0 15,1 0-15</inkml:trace>
  <inkml:trace contextRef="#ctx0" brushRef="#br1" timeOffset="-77040.223">26917 11130 0,'18'0'16,"-1"0"-16,1 0 15,0 0-15,-1-17 16</inkml:trace>
  <inkml:trace contextRef="#ctx0" brushRef="#br1" timeOffset="-76933.61">27287 11130 0,'18'0'0,"-18"-17"15</inkml:trace>
  <inkml:trace contextRef="#ctx0" brushRef="#br1" timeOffset="-76800.883">27570 11148 0</inkml:trace>
  <inkml:trace contextRef="#ctx0" brushRef="#br1" timeOffset="-76349.69">28416 11201 0,'-17'53'16,"-19"-18"-16,1 18 15,17-18-15,1-17 16,-1 17-16,1-17 0,-1-1 16</inkml:trace>
  <inkml:trace contextRef="#ctx0" brushRef="#br1" timeOffset="-75859.289">28734 10883 0,'-18'88'16,"36"1"0,-1-36-16,54 17 15,17-17 1,-53-35-16,71-18 16,-70 0-16,34-53 15,-35 17-15,-17-34 16,-18 17-16,18 18 15,-18-1-15,-18 1 0,18-18 16,0 36-16,0 34 16,0 71-1,0-35 1,35 71-16,-17-71 16,0 70-16,-1-88 15,-17 18-15,0 18 16,-35-18-1,17-36-15,1 1 0,-54-18 16,-17-18 0,53 1-16,-1-1 0,-34-35 15,52 18-15,1 17 16,-19-52-16</inkml:trace>
  <inkml:trace contextRef="#ctx0" brushRef="#br1" timeOffset="-75588.25">29369 10495 0,'0'-17'15,"-18"17"1,18 35 0,0 0-1,18 18 1,-18-18-16,17 1 0,1 34 16,0-35-16,17 1 15</inkml:trace>
  <inkml:trace contextRef="#ctx0" brushRef="#br1" timeOffset="-75170.492">29563 10654 0,'0'35'0,"0"0"15,0-17 1,0 0-16,17-18 15,-17-36 1,18 19 0,0-18-16,-18 17 15,17 18-15,-17-18 16,0 36-16,18 0 16,-18-1-1,0 1-15,18-18 0,-18 17 16,17-17-1,1-17-15,-18-1 16,18 1-16,-1 17 0,-17-18 16,18 0-16,-1 18 15,1 18 1,0 0 0,-1 17-16,-17-18 15,0 19-15,0-19 16,0 1-16,0 0 15,18-18 1</inkml:trace>
  <inkml:trace contextRef="#ctx0" brushRef="#br1" timeOffset="-74969.202">29916 10566 0,'35'53'16,"0"0"0,-17-1-1,-1 1-15,-17-35 16,-17 35-16,-1-18 16,0-35-16</inkml:trace>
  <inkml:trace contextRef="#ctx0" brushRef="#br1" timeOffset="-74247.682">30110 10425 0,'-18'-18'15,"0"18"1,36 0-1,0-18-15,52 18 16,-35 0-16,18-17 0,-17 17 16,52-18-1,-53 18-15,-17-18 0,-1 18 16,1 0-16,-18 18 16,-18 17-16,18 1 15,-17 69-15,17-52 16,0 88-1,17-70-15,1 17 16,0-17-16,-1 17 0,19 71 16,-19-89-16,1 54 15,-18-54-15,0-34 16,0-1-16,-18 0 0,1-17 0,-19 17 16,1-17-1,17-18-15,-52 17 16,35-17-16,17 0 0,-53-17 15,54 17-15,-54-18 16,54 0 0,-54 18-16,53 0 15,-52 36-15,52-19 16</inkml:trace>
  <inkml:trace contextRef="#ctx0" brushRef="#br1" timeOffset="-71326.8">20567 13229 0,'0'-17'16,"18"17"-1,35 35 1,17 18 0,-17 0-16,0-18 15,35 53-15,-35-53 16,0 1-16,35-1 16,-53-17-16,-17-18 0,35 0 15,-53-18-15</inkml:trace>
  <inkml:trace contextRef="#ctx0" brushRef="#br1" timeOffset="-71094.317">21361 13264 0,'-18'0'0,"18"18"15,-53 17-15,18 1 16,-18 34-16,18-17 15,-1 0-15,1 71 16,35-54-16,0 71 16,18-88-16,17 53 15,-17-53-15,17 17 16,-35-52-16,35 0 16,-35-1-16</inkml:trace>
  <inkml:trace contextRef="#ctx0" brushRef="#br1" timeOffset="-70748.856">21766 13564 0,'-17'-17'16,"-1"17"-16,0 0 0,1 17 16,-18 1-16,-1 35 15,19 0-15,-1 35 16,18-53-1,35 36-15,1-36 16,16 0-16,-16-35 16,52 18-1,-53-36-15,1 1 0</inkml:trace>
  <inkml:trace contextRef="#ctx0" brushRef="#br1" timeOffset="-70616.38">21661 13794 0,'35'17'16,"0"-17"-16,0 0 15,36-17-15,-53 17 16,-1 0-16</inkml:trace>
  <inkml:trace contextRef="#ctx0" brushRef="#br1" timeOffset="-70037.395">22543 13229 0,'17'18'16,"1"35"-1,-1 53 1,1 52-16,0-87 0,-18-1 16,0 1-16,0 0 0,17-19 15,-17 37 1,0-54-16,18-17 0,-18-1 15,18-17 1</inkml:trace>
  <inkml:trace contextRef="#ctx0" brushRef="#br1" timeOffset="-69776.59">22754 13159 0,'18'53'0,"-1"52"16,1 19 0,0-54-16,-18 1 15,17 70-15,-17-17 16,0-89-16,18 53 15,-18-70-15,0 17 16</inkml:trace>
  <inkml:trace contextRef="#ctx0" brushRef="#br1" timeOffset="-69448.457">22507 13194 0,'36'-18'15,"16"1"1,1 17-16,88 17 16,1 19-16,-90-1 0,-16 18 15,17 35 1,-53-53-16,0 18 0,-36 18 15,1-54 1,0 19-16,-36-1 0,36-17 16,0 17-1,17-18-15,53 36 16,1-17-16,69 17 16,-52-36-16,71 18 15,-89-17-15,36 0 16</inkml:trace>
  <inkml:trace contextRef="#ctx0" brushRef="#br1" timeOffset="-68913.434">23266 12718 0,'0'17'32,"0"19"-17,0-1 1,0 0-16,0 0 0,0 18 0,0 36 16,0-54-16,0 0 15,17 0-15,-17 18 16,0-35-16,18 0 15,0-18 1,-18-18-16</inkml:trace>
  <inkml:trace contextRef="#ctx0" brushRef="#br1" timeOffset="-68530.834">23424 12947 0,'18'18'16,"0"-1"0,-1 1-16,19 0 15,-19-18-15,36 35 16,-18 0-1,-17-35-15,0 18 0,-1-18 16,1 0-16</inkml:trace>
  <inkml:trace contextRef="#ctx0" brushRef="#br1" timeOffset="-68324.499">23636 12876 0,'-35'36'15,"0"-1"-15,17 0 0,-17 36 16,17-36 0,0 18-16,18-35 15,0 17-15,0-17 16</inkml:trace>
  <inkml:trace contextRef="#ctx0" brushRef="#br1" timeOffset="-67669.632">23883 12912 0,'18'0'15,"-18"17"-15,17 19 16,-17-1 0,0-17-16,0 34 15,0-34 1,0 0-16,0-36 31,18-35-31,0 36 16,-1-19-16,19-17 15,-19 18-15,1 17 0,17 1 16,-17 17 0,-1 17-16,-17 1 15,0 35-15,0-35 16,0 17-16,0-17 15,0-1 1,18-17-16,0-17 16,-1 17-16,19-36 15,-19 36-15,36-35 16,-18 35-16,1 0 16,-19 18-16,1 17 15,0-17-15,-18 34 16,17-34-16,-17 0 15,0 17-15,-17-17 16</inkml:trace>
  <inkml:trace contextRef="#ctx0" brushRef="#br1" timeOffset="-63185.97">20920 15081 0,'-18'-17'16,"0"17"-16,18-18 0,18 36 15,35-1 1,0 19 0,0-19-16,70 54 15,-70-36-15,0 0 0,0 1 16,0-1-16,35 18 16,-70-36-16,17 1 0,-17 0 15,-1-1-15,1 1 16,-18-36-16</inkml:trace>
  <inkml:trace contextRef="#ctx0" brushRef="#br1" timeOffset="-62923.929">21837 15187 0,'18'-18'0,"-36"18"16,0 0-16,-35 36 15,18-19-15,0 19 16,17-1-16,-17 0 16,0 18-16,-1 35 15,19-35-15,17 53 16,0-53-16,0-18 0,17 18 16,19 18-16,-36-36 15,17 36 1,1-54-16,-18 18 15,0-17-15</inkml:trace>
  <inkml:trace contextRef="#ctx0" brushRef="#br1" timeOffset="-62709.351">22013 15787 0</inkml:trace>
  <inkml:trace contextRef="#ctx0" brushRef="#br1" timeOffset="-62101.299">22737 15487 0,'-36'-35'16,"19"35"-16,-1-18 0,-53 0 16,19 36-1,34 0-15,0-1 0,1 54 16,52-18 0,-17-18-16,52 18 15,-35-18-15,-17-17 0,17 0 16,1 17-16,-19-35 15,1 17-15,-18 1 16,-18 0 0,1-18-16,-54 17 0,36-17 15,-36 18 1,54-18-16,-36 18 16</inkml:trace>
  <inkml:trace contextRef="#ctx0" brushRef="#br1" timeOffset="-61717.972">22895 14940 0,'18'0'16,"17"53"-16,-17-18 15,17 18-15,0 106 16,1-88-16,-19 87 16,-17-87-16,0-1 15,0-17-15,-17 36 16,17-54-16,0 0 16,17-53-1,1-34 1,0 34-16,-1-17 0,19-18 15,-19 53-15,18-18 16,-17 0-16,0 36 16,-18 17-1,17 18-15,-17-35 16,0 52 0,36-17-16,-19-35 0</inkml:trace>
  <inkml:trace contextRef="#ctx0" brushRef="#br1" timeOffset="-60995.705">23601 15610 0,'-53'0'15,"18"0"1,-1 18-16,1 53 15,35-1 1,18-17-16,-1-18 0,54 18 16,-36-35-16,53-18 15,-52 0-15,17-18 16,-18 1-16,-17-19 16,-18 1-1,-18-18-15,0 18 16,-17 17-16,17 1 15,-17 17-15,35 17 16,0 19 0,0-19-16,18 18 15,17-17-15,-17 0 0,70 17 16,-53-17-16,36-1 16,-36-17-1,-35-17-15,0-1 16,0-17-16,-18-1 15,18 19-15,0-18 16,18 52 0,17 54-1,-17-36-15,-1 18 16,19 70-16,-19-70 16,1-17-16,-18 17 15,18-36-15,-18 18 16,-18-35-1,-17-35-15,35 18 16,-36-72-16,19 36 16,-1-52-16,18 34 15,0-52 1,18 70-16,35 17 16,-36 19-16,19 17 0,34 35 15,-52-17 1,17 17-16,-17 18 15,-18-18-15,-18-17 0,-17 17 16,17-35-16,-35 18 16,18-18-16,0 0 15</inkml:trace>
  <inkml:trace contextRef="#ctx0" brushRef="#br1" timeOffset="-60294.764">24359 15681 0,'-17'0'15,"34"0"1,1 18-16,17-18 16,1 0-16,-1 0 0,-18 0 15,19 0-15,34-18 16,-52 0-16,0 1 16,-1-19-16,-17 19 15,-17-36-15,-1 35 16,-35-17-16,18 35 15,-36-18-15,36 18 16,-36 36 0,54-19-16,-1 54 15,18-36-15,53 53 16,-18-35-16,89 18 16,-54-54-16,71 19 15,-70-36-15,35 17 16,-89-17-16,19-17 15,-54 17 1</inkml:trace>
  <inkml:trace contextRef="#ctx0" brushRef="#br1" timeOffset="-58737.591">25612 15416 0,'17'0'15,"36"-17"1,-35 17-16,70-18 16,-53 18-16,18 0 15,-35 18 1,0-18-16</inkml:trace>
  <inkml:trace contextRef="#ctx0" brushRef="#br1" timeOffset="-58603.944">25594 15628 0,'106'18'15,"17"-18"1,-17 0-16,-53-18 16,-18 18-16</inkml:trace>
  <inkml:trace contextRef="#ctx0" brushRef="#br1" timeOffset="-58003.294">26617 14940 0,'0'-17'16,"-18"34"-1,1 1-15,-1 17 16,-17 0-16,-18 71 16,35-35-16,-17-1 15,17 89-15,18-88 16,0 17-16,36 35 15,-1-70-15,0 0 0,53 18 16,-52-36-16,52 0 16,-70-35-1,17 0-15</inkml:trace>
  <inkml:trace contextRef="#ctx0" brushRef="#br1" timeOffset="-57447.432">27111 15152 0,'0'17'16,"18"36"-16,-1 88 16,1-105-1,-18 70-15,18-53 16,-18-18-16,0 0 16,0-17-16,17 35 15,-17-36-15</inkml:trace>
  <inkml:trace contextRef="#ctx0" brushRef="#br1" timeOffset="-57212.498">27623 15575 0,'17'0'16,"-17"18"-16,0 35 16,-17-36-16,-1 36 15,0-17-15,1-19 16,-19 18-16,36-17 16,-35-18-16,17 0 15</inkml:trace>
  <inkml:trace contextRef="#ctx0" brushRef="#br1" timeOffset="-56657.146">28152 15381 0,'0'71'0,"-18"-1"16,18-34 0,0-1-16,0 0 15,0-17-15,18-1 16,-1-17-1,1-35-15,0 17 0,-1-17 16,19-53-16,-19 53 16,1-1-16,-1 1 0,36 17 15,-35 1 1,0 34-16,-1 1 16,-17 53-16,0-54 15,0 19-15,0-1 16,0-17-16,0-1 0,18-34 31,17-19-15,-17 1-16,35 0 15,-18 35-15,-17-18 16,17 18-16,-17 18 0,-1-1 16,18 54-16,-35-36 15,0 36 1,18-36-16,-18 0 15,0-17-15,18 0 0,-18-1 16</inkml:trace>
  <inkml:trace contextRef="#ctx0" brushRef="#br1" timeOffset="-56409.211">28822 14923 0,'18'0'0,"35"17"15,52 54-15,-52-18 16,53 105-16,-71-69 16,18 87-1,-53-88-15,0 89 16,0-89-16,-17-35 15,-1 17-15,0-35 0,-52 36 16,35-53-16</inkml:trace>
</inkml:ink>
</file>

<file path=ppt/media/image1.png>
</file>

<file path=ppt/media/image2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7FC9D-CCA4-344F-B523-C066E4BAB428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D498B-8EE9-D243-B7AD-40804D63C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9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some implementation techniques that are important while implementing neural networks. </a:t>
            </a:r>
          </a:p>
          <a:p>
            <a:r>
              <a:rPr lang="en-US" dirty="0"/>
              <a:t>For example, we don’t want to loop through all the m training examples. </a:t>
            </a:r>
          </a:p>
          <a:p>
            <a:r>
              <a:rPr lang="en-US" dirty="0"/>
              <a:t>Learning too should be organized in a forward pass, backward pass fashion., we will learn how learning can be done in this way. </a:t>
            </a:r>
          </a:p>
          <a:p>
            <a:endParaRPr lang="en-US" dirty="0"/>
          </a:p>
          <a:p>
            <a:r>
              <a:rPr lang="en-US" dirty="0"/>
              <a:t>In this week, we will do binary classification using logistic regression.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7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Computers store images in RGB matrix – 3 matrices for 3 color channels. </a:t>
            </a:r>
          </a:p>
          <a:p>
            <a:r>
              <a:rPr lang="en-US" dirty="0"/>
              <a:t>Normally each pixel value is a tuple with 3 values &amp; each representing its value for the color red, green &amp; blue. </a:t>
            </a:r>
          </a:p>
          <a:p>
            <a:r>
              <a:rPr lang="en-US" dirty="0"/>
              <a:t>Therefore when we store the image, we store in matrices.</a:t>
            </a:r>
          </a:p>
          <a:p>
            <a:r>
              <a:rPr lang="en-US" dirty="0"/>
              <a:t>For example if the image is 64 X 64 pixel means 3 64 by 64 matrices </a:t>
            </a:r>
          </a:p>
          <a:p>
            <a:r>
              <a:rPr lang="en-US" dirty="0"/>
              <a:t>It will be stored in terms of 64 by 64 red, 64X64 green &amp; blue. </a:t>
            </a:r>
          </a:p>
          <a:p>
            <a:r>
              <a:rPr lang="en-US" dirty="0"/>
              <a:t>To turn the pixel matrices into feature values We need to unroll these pixel intensity values from these matrices into a feature vector X. we get a very long feature vector listing all Red, green, blue pixel values. The total length of this vector is 64*64*3</a:t>
            </a:r>
          </a:p>
          <a:p>
            <a:endParaRPr lang="en-US" dirty="0"/>
          </a:p>
          <a:p>
            <a:r>
              <a:rPr lang="en-US" dirty="0"/>
              <a:t>In binary classification, we want to predict given an image we label whether it is cat or not. </a:t>
            </a:r>
          </a:p>
          <a:p>
            <a:r>
              <a:rPr lang="en-US" dirty="0"/>
              <a:t>‘</a:t>
            </a:r>
          </a:p>
          <a:p>
            <a:r>
              <a:rPr lang="en-US" dirty="0" err="1"/>
              <a:t>Nx</a:t>
            </a:r>
            <a:r>
              <a:rPr lang="en-US" dirty="0"/>
              <a:t> is to represent the dimension of input feature matrix.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66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x is our feature vector. </a:t>
            </a:r>
          </a:p>
          <a:p>
            <a:r>
              <a:rPr lang="en-US" b="1" dirty="0"/>
              <a:t>We are stacking our data examples as columns rather than rows.  </a:t>
            </a:r>
          </a:p>
          <a:p>
            <a:r>
              <a:rPr lang="en-US" dirty="0"/>
              <a:t>In some courses, matrix X is defined in rows however when we are implementing the left implementation makes it easier. </a:t>
            </a:r>
          </a:p>
          <a:p>
            <a:endParaRPr lang="en-US" dirty="0"/>
          </a:p>
          <a:p>
            <a:r>
              <a:rPr lang="en-US" dirty="0"/>
              <a:t>Here it must be noted that we are using m rows &amp; </a:t>
            </a:r>
            <a:r>
              <a:rPr lang="en-US" dirty="0" err="1"/>
              <a:t>nx</a:t>
            </a:r>
            <a:r>
              <a:rPr lang="en-US" dirty="0"/>
              <a:t> columns, where m represents the number of training example &amp; </a:t>
            </a:r>
            <a:r>
              <a:rPr lang="en-US" dirty="0" err="1"/>
              <a:t>Nx</a:t>
            </a:r>
            <a:r>
              <a:rPr lang="en-US" dirty="0"/>
              <a:t> represents the length of feature vector.</a:t>
            </a:r>
          </a:p>
          <a:p>
            <a:r>
              <a:rPr lang="en-US" dirty="0"/>
              <a:t>Similarly y will be 1 row and m columns because it makes implementation easier. </a:t>
            </a:r>
          </a:p>
          <a:p>
            <a:r>
              <a:rPr lang="en-US" dirty="0"/>
              <a:t>We must stack data </a:t>
            </a:r>
            <a:r>
              <a:rPr lang="en-US" dirty="0" err="1"/>
              <a:t>Xs</a:t>
            </a:r>
            <a:r>
              <a:rPr lang="en-US" dirty="0"/>
              <a:t>, Ys in different columns.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99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5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13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49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75599" y="6452092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Andrew</a:t>
            </a:r>
            <a:r>
              <a:rPr lang="en-US" sz="2000" baseline="0" dirty="0"/>
              <a:t> 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077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5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3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3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4D515-C767-DF42-8DB9-A0C9293DEF5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tiff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4625970" y="1135431"/>
            <a:ext cx="7278130" cy="3725594"/>
            <a:chOff x="4625970" y="1135431"/>
            <a:chExt cx="7278130" cy="3725594"/>
          </a:xfrm>
        </p:grpSpPr>
        <p:sp>
          <p:nvSpPr>
            <p:cNvPr id="10" name="TextBox 9"/>
            <p:cNvSpPr txBox="1"/>
            <p:nvPr/>
          </p:nvSpPr>
          <p:spPr>
            <a:xfrm>
              <a:off x="4625970" y="1135431"/>
              <a:ext cx="727813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atin typeface="+mj-lt"/>
                </a:rPr>
                <a:t>Basics of Neural Network Programming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57458" y="3845362"/>
              <a:ext cx="641515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dirty="0"/>
                <a:t>Binary Classification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4249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302" y="1268113"/>
            <a:ext cx="3394394" cy="225674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5059214" y="2396484"/>
            <a:ext cx="2148840" cy="1"/>
          </a:xfrm>
          <a:prstGeom prst="straightConnector1">
            <a:avLst/>
          </a:prstGeom>
          <a:ln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50954" y="2165652"/>
            <a:ext cx="3878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1 (cat) vs 0 (non cat)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167302" y="4174436"/>
            <a:ext cx="3364226" cy="2194074"/>
            <a:chOff x="905965" y="4173394"/>
            <a:chExt cx="3034209" cy="226042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9794" y="4508043"/>
              <a:ext cx="1650380" cy="142978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1598" y="4762793"/>
              <a:ext cx="1645178" cy="142527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9322" y="5005136"/>
              <a:ext cx="1650380" cy="142868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905965" y="4666582"/>
              <a:ext cx="553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Red</a:t>
              </a:r>
              <a:endParaRPr lang="en-US" sz="1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20069" y="4424239"/>
              <a:ext cx="7665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Green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660623" y="4173394"/>
              <a:ext cx="6238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Blue</a:t>
              </a:r>
              <a:endParaRPr lang="en-US" sz="20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Binary Classification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14:cNvPr>
              <p14:cNvContentPartPr/>
              <p14:nvPr/>
            </p14:nvContentPartPr>
            <p14:xfrm>
              <a:off x="685800" y="1238400"/>
              <a:ext cx="10211040" cy="55119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76440" y="1229040"/>
                <a:ext cx="10229760" cy="553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095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Notation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14:cNvPr>
              <p14:cNvContentPartPr/>
              <p14:nvPr/>
            </p14:nvContentPartPr>
            <p14:xfrm>
              <a:off x="584280" y="901800"/>
              <a:ext cx="10427040" cy="55184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4920" y="892440"/>
                <a:ext cx="10445760" cy="553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09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7170-9175-46CC-81FB-566A43064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983AE-85A1-4790-B660-49070AEDA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 is </a:t>
            </a:r>
            <a:r>
              <a:rPr lang="en-US" dirty="0" err="1"/>
              <a:t>n,m</a:t>
            </a:r>
            <a:endParaRPr lang="en-US" dirty="0"/>
          </a:p>
          <a:p>
            <a:r>
              <a:rPr lang="en-US" dirty="0"/>
              <a:t>Y is 1,m </a:t>
            </a:r>
          </a:p>
        </p:txBody>
      </p:sp>
    </p:spTree>
    <p:extLst>
      <p:ext uri="{BB962C8B-B14F-4D97-AF65-F5344CB8AC3E}">
        <p14:creationId xmlns:p14="http://schemas.microsoft.com/office/powerpoint/2010/main" val="4141595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371</Words>
  <Application>Microsoft Office PowerPoint</Application>
  <PresentationFormat>Widescreen</PresentationFormat>
  <Paragraphs>37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Schoolbook</vt:lpstr>
      <vt:lpstr>Office Theme</vt:lpstr>
      <vt:lpstr>PowerPoint Presentation</vt:lpstr>
      <vt:lpstr>Binary Classification </vt:lpstr>
      <vt:lpstr>Notation</vt:lpstr>
      <vt:lpstr>Shapes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Younes Bensouda Mourri</dc:creator>
  <cp:lastModifiedBy>waleed sial</cp:lastModifiedBy>
  <cp:revision>31</cp:revision>
  <dcterms:created xsi:type="dcterms:W3CDTF">2017-06-25T02:39:24Z</dcterms:created>
  <dcterms:modified xsi:type="dcterms:W3CDTF">2020-04-26T16:18:00Z</dcterms:modified>
</cp:coreProperties>
</file>

<file path=docProps/thumbnail.jpeg>
</file>